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91" r:id="rId1"/>
    <p:sldMasterId id="2147483692" r:id="rId2"/>
  </p:sldMasterIdLst>
  <p:notesMasterIdLst>
    <p:notesMasterId r:id="rId26"/>
  </p:notesMasterIdLst>
  <p:sldIdLst>
    <p:sldId id="257" r:id="rId3"/>
    <p:sldId id="258" r:id="rId4"/>
    <p:sldId id="259" r:id="rId5"/>
    <p:sldId id="260" r:id="rId6"/>
    <p:sldId id="261" r:id="rId7"/>
    <p:sldId id="280" r:id="rId8"/>
    <p:sldId id="263" r:id="rId9"/>
    <p:sldId id="283" r:id="rId10"/>
    <p:sldId id="284" r:id="rId11"/>
    <p:sldId id="285" r:id="rId12"/>
    <p:sldId id="287" r:id="rId13"/>
    <p:sldId id="288" r:id="rId14"/>
    <p:sldId id="289" r:id="rId15"/>
    <p:sldId id="290" r:id="rId16"/>
    <p:sldId id="291" r:id="rId17"/>
    <p:sldId id="292" r:id="rId18"/>
    <p:sldId id="293" r:id="rId19"/>
    <p:sldId id="295" r:id="rId20"/>
    <p:sldId id="294" r:id="rId21"/>
    <p:sldId id="274" r:id="rId22"/>
    <p:sldId id="276" r:id="rId23"/>
    <p:sldId id="277" r:id="rId24"/>
    <p:sldId id="278" r:id="rId25"/>
  </p:sldIdLst>
  <p:sldSz cx="18288000" cy="10287000"/>
  <p:notesSz cx="6858000" cy="9144000"/>
  <p:embeddedFontLst>
    <p:embeddedFont>
      <p:font typeface="Gothic A1 Medium" pitchFamily="2" charset="-127"/>
      <p:regular r:id="rId27"/>
      <p:bold r:id="rId28"/>
    </p:embeddedFont>
    <p:embeddedFont>
      <p:font typeface="Gothic A1 SemiBold" pitchFamily="2" charset="-127"/>
      <p:regular r:id="rId29"/>
      <p:bold r:id="rId30"/>
    </p:embeddedFont>
    <p:embeddedFont>
      <p:font typeface="Nunito Light" pitchFamily="2" charset="77"/>
      <p:regular r:id="rId31"/>
      <p:italic r:id="rId32"/>
    </p:embeddedFont>
    <p:embeddedFont>
      <p:font typeface="Open Sans" panose="020B0606030504020204" pitchFamily="34" charset="0"/>
      <p:regular r:id="rId33"/>
      <p:bold r:id="rId34"/>
      <p:italic r:id="rId35"/>
      <p:boldItalic r:id="rId3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pos="10944">
          <p15:clr>
            <a:srgbClr val="000000"/>
          </p15:clr>
        </p15:guide>
        <p15:guide id="2" pos="5760">
          <p15:clr>
            <a:srgbClr val="747775"/>
          </p15:clr>
        </p15:guide>
        <p15:guide id="3" pos="576">
          <p15:clr>
            <a:srgbClr val="747775"/>
          </p15:clr>
        </p15:guide>
        <p15:guide id="4" orient="horz" pos="576">
          <p15:clr>
            <a:srgbClr val="747775"/>
          </p15:clr>
        </p15:guide>
        <p15:guide id="5" orient="horz" pos="5328">
          <p15:clr>
            <a:srgbClr val="747775"/>
          </p15:clr>
        </p15:guide>
        <p15:guide id="6" orient="horz" pos="3240">
          <p15:clr>
            <a:srgbClr val="747775"/>
          </p15:clr>
        </p15:guide>
        <p15:guide id="7" pos="4320">
          <p15:clr>
            <a:srgbClr val="747775"/>
          </p15:clr>
        </p15:guide>
        <p15:guide id="8" orient="horz" pos="5907">
          <p15:clr>
            <a:srgbClr val="747775"/>
          </p15:clr>
        </p15:guide>
        <p15:guide id="9" pos="7200">
          <p15:clr>
            <a:srgbClr val="747775"/>
          </p15:clr>
        </p15:guide>
        <p15:guide id="10" orient="horz" pos="971">
          <p15:clr>
            <a:srgbClr val="747775"/>
          </p15:clr>
        </p15:guide>
        <p15:guide id="11" orient="horz" pos="1977">
          <p15:clr>
            <a:srgbClr val="747775"/>
          </p15:clr>
        </p15:guide>
        <p15:guide id="12" pos="5976">
          <p15:clr>
            <a:srgbClr val="747775"/>
          </p15:clr>
        </p15:guide>
        <p15:guide id="13" pos="5544">
          <p15:clr>
            <a:srgbClr val="747775"/>
          </p15:clr>
        </p15:guide>
        <p15:guide id="14" pos="216">
          <p15:clr>
            <a:srgbClr val="747775"/>
          </p15:clr>
        </p15:guide>
        <p15:guide id="15" pos="1800">
          <p15:clr>
            <a:srgbClr val="747775"/>
          </p15:clr>
        </p15:guide>
        <p15:guide id="16" pos="1008">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75"/>
  </p:normalViewPr>
  <p:slideViewPr>
    <p:cSldViewPr snapToGrid="0">
      <p:cViewPr>
        <p:scale>
          <a:sx n="76" d="100"/>
          <a:sy n="76" d="100"/>
        </p:scale>
        <p:origin x="1064" y="304"/>
      </p:cViewPr>
      <p:guideLst>
        <p:guide pos="10944"/>
        <p:guide pos="5760"/>
        <p:guide pos="576"/>
        <p:guide orient="horz" pos="576"/>
        <p:guide orient="horz" pos="5328"/>
        <p:guide orient="horz" pos="3240"/>
        <p:guide pos="4320"/>
        <p:guide orient="horz" pos="5907"/>
        <p:guide pos="7200"/>
        <p:guide orient="horz" pos="971"/>
        <p:guide orient="horz" pos="1977"/>
        <p:guide pos="5976"/>
        <p:guide pos="5544"/>
        <p:guide pos="216"/>
        <p:guide pos="1800"/>
        <p:guide pos="100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9" Type="http://schemas.openxmlformats.org/officeDocument/2006/relationships/theme" Target="theme/theme1.xml"/><Relationship Id="rId21" Type="http://schemas.openxmlformats.org/officeDocument/2006/relationships/slide" Target="slides/slide19.xml"/><Relationship Id="rId34" Type="http://schemas.openxmlformats.org/officeDocument/2006/relationships/font" Target="fonts/font8.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7.fntdata"/><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6.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font" Target="fonts/font2.fntdata"/><Relationship Id="rId36" Type="http://schemas.openxmlformats.org/officeDocument/2006/relationships/font" Target="fonts/font10.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5.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h7290e9029d831cf8_2_3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6" name="Google Shape;316;h7290e9029d831cf8_2_3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dirty="0"/>
          </a:p>
        </p:txBody>
      </p:sp>
      <p:sp>
        <p:nvSpPr>
          <p:cNvPr id="317" name="Google Shape;317;h7290e9029d831cf8_2_32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h7290e9029d831cf8_2_333: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323" name="Google Shape;323;h7290e9029d831cf8_2_3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h7290e9029d831cf8_2_338: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329" name="Google Shape;329;h7290e9029d831cf8_2_3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h7290e9029d831cf8_2_3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5" name="Google Shape;335;h7290e9029d831cf8_2_34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dirty="0"/>
          </a:p>
        </p:txBody>
      </p:sp>
      <p:sp>
        <p:nvSpPr>
          <p:cNvPr id="336" name="Google Shape;336;h7290e9029d831cf8_2_34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4</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h7290e9029d831cf8_2_35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4" name="Google Shape;344;h7290e9029d831cf8_2_35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dirty="0"/>
          </a:p>
        </p:txBody>
      </p:sp>
      <p:sp>
        <p:nvSpPr>
          <p:cNvPr id="345" name="Google Shape;345;h7290e9029d831cf8_2_35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5</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h7290e9029d831cf8_5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3" name="Google Shape;383;h7290e9029d831cf8_5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dirty="0"/>
          </a:p>
        </p:txBody>
      </p:sp>
      <p:sp>
        <p:nvSpPr>
          <p:cNvPr id="384" name="Google Shape;384;h7290e9029d831cf8_5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7</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a:extLst>
            <a:ext uri="{FF2B5EF4-FFF2-40B4-BE49-F238E27FC236}">
              <a16:creationId xmlns:a16="http://schemas.microsoft.com/office/drawing/2014/main" id="{7F239F1E-05F9-7883-540C-B85F2CD225C4}"/>
            </a:ext>
          </a:extLst>
        </p:cNvPr>
        <p:cNvGrpSpPr/>
        <p:nvPr/>
      </p:nvGrpSpPr>
      <p:grpSpPr>
        <a:xfrm>
          <a:off x="0" y="0"/>
          <a:ext cx="0" cy="0"/>
          <a:chOff x="0" y="0"/>
          <a:chExt cx="0" cy="0"/>
        </a:xfrm>
      </p:grpSpPr>
      <p:sp>
        <p:nvSpPr>
          <p:cNvPr id="382" name="Google Shape;382;h7290e9029d831cf8_5_0:notes">
            <a:extLst>
              <a:ext uri="{FF2B5EF4-FFF2-40B4-BE49-F238E27FC236}">
                <a16:creationId xmlns:a16="http://schemas.microsoft.com/office/drawing/2014/main" id="{33CC290A-DEC9-5675-C19E-94E8D13B4D8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3" name="Google Shape;383;h7290e9029d831cf8_5_0:notes">
            <a:extLst>
              <a:ext uri="{FF2B5EF4-FFF2-40B4-BE49-F238E27FC236}">
                <a16:creationId xmlns:a16="http://schemas.microsoft.com/office/drawing/2014/main" id="{DAC1203D-DDA3-4ABE-DE3B-43C3D29C1C61}"/>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dirty="0"/>
          </a:p>
        </p:txBody>
      </p:sp>
      <p:sp>
        <p:nvSpPr>
          <p:cNvPr id="384" name="Google Shape;384;h7290e9029d831cf8_5_0:notes">
            <a:extLst>
              <a:ext uri="{FF2B5EF4-FFF2-40B4-BE49-F238E27FC236}">
                <a16:creationId xmlns:a16="http://schemas.microsoft.com/office/drawing/2014/main" id="{E7534A23-30A7-0EFA-3D75-DBFFBA4AEA2E}"/>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8</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860903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a:extLst>
            <a:ext uri="{FF2B5EF4-FFF2-40B4-BE49-F238E27FC236}">
              <a16:creationId xmlns:a16="http://schemas.microsoft.com/office/drawing/2014/main" id="{099F7147-8A60-63D5-2390-D1CF4DAB3E8F}"/>
            </a:ext>
          </a:extLst>
        </p:cNvPr>
        <p:cNvGrpSpPr/>
        <p:nvPr/>
      </p:nvGrpSpPr>
      <p:grpSpPr>
        <a:xfrm>
          <a:off x="0" y="0"/>
          <a:ext cx="0" cy="0"/>
          <a:chOff x="0" y="0"/>
          <a:chExt cx="0" cy="0"/>
        </a:xfrm>
      </p:grpSpPr>
      <p:sp>
        <p:nvSpPr>
          <p:cNvPr id="382" name="Google Shape;382;h7290e9029d831cf8_5_0:notes">
            <a:extLst>
              <a:ext uri="{FF2B5EF4-FFF2-40B4-BE49-F238E27FC236}">
                <a16:creationId xmlns:a16="http://schemas.microsoft.com/office/drawing/2014/main" id="{56BEAA22-B0FC-005A-F76F-B8A42854444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3" name="Google Shape;383;h7290e9029d831cf8_5_0:notes">
            <a:extLst>
              <a:ext uri="{FF2B5EF4-FFF2-40B4-BE49-F238E27FC236}">
                <a16:creationId xmlns:a16="http://schemas.microsoft.com/office/drawing/2014/main" id="{CADC8C7F-8868-85F5-22BA-A40C5594C2EE}"/>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dirty="0"/>
          </a:p>
        </p:txBody>
      </p:sp>
      <p:sp>
        <p:nvSpPr>
          <p:cNvPr id="384" name="Google Shape;384;h7290e9029d831cf8_5_0:notes">
            <a:extLst>
              <a:ext uri="{FF2B5EF4-FFF2-40B4-BE49-F238E27FC236}">
                <a16:creationId xmlns:a16="http://schemas.microsoft.com/office/drawing/2014/main" id="{A50DCB34-9854-EBF3-C639-60ABEB678BF6}"/>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9</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097034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a:extLst>
            <a:ext uri="{FF2B5EF4-FFF2-40B4-BE49-F238E27FC236}">
              <a16:creationId xmlns:a16="http://schemas.microsoft.com/office/drawing/2014/main" id="{6A007164-EB1A-4FDE-D543-4F67A024EA42}"/>
            </a:ext>
          </a:extLst>
        </p:cNvPr>
        <p:cNvGrpSpPr/>
        <p:nvPr/>
      </p:nvGrpSpPr>
      <p:grpSpPr>
        <a:xfrm>
          <a:off x="0" y="0"/>
          <a:ext cx="0" cy="0"/>
          <a:chOff x="0" y="0"/>
          <a:chExt cx="0" cy="0"/>
        </a:xfrm>
      </p:grpSpPr>
      <p:sp>
        <p:nvSpPr>
          <p:cNvPr id="382" name="Google Shape;382;h7290e9029d831cf8_5_0:notes">
            <a:extLst>
              <a:ext uri="{FF2B5EF4-FFF2-40B4-BE49-F238E27FC236}">
                <a16:creationId xmlns:a16="http://schemas.microsoft.com/office/drawing/2014/main" id="{759A970F-754A-B8C7-4D85-33BD58AF38B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3" name="Google Shape;383;h7290e9029d831cf8_5_0:notes">
            <a:extLst>
              <a:ext uri="{FF2B5EF4-FFF2-40B4-BE49-F238E27FC236}">
                <a16:creationId xmlns:a16="http://schemas.microsoft.com/office/drawing/2014/main" id="{037245EF-FD3C-5A1F-6AA6-3019951A7EB8}"/>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dirty="0"/>
          </a:p>
        </p:txBody>
      </p:sp>
      <p:sp>
        <p:nvSpPr>
          <p:cNvPr id="384" name="Google Shape;384;h7290e9029d831cf8_5_0:notes">
            <a:extLst>
              <a:ext uri="{FF2B5EF4-FFF2-40B4-BE49-F238E27FC236}">
                <a16:creationId xmlns:a16="http://schemas.microsoft.com/office/drawing/2014/main" id="{B648980A-5008-8938-3761-9B8F634062C7}"/>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10</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416748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488727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4"/>
        <p:cNvGrpSpPr/>
        <p:nvPr/>
      </p:nvGrpSpPr>
      <p:grpSpPr>
        <a:xfrm>
          <a:off x="0" y="0"/>
          <a:ext cx="0" cy="0"/>
          <a:chOff x="0" y="0"/>
          <a:chExt cx="0" cy="0"/>
        </a:xfrm>
      </p:grpSpPr>
      <p:sp>
        <p:nvSpPr>
          <p:cNvPr id="625" name="Google Shape;625;h1f3eeed39edf23bb_5_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6" name="Google Shape;626;h1f3eeed39edf23bb_5_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627" name="Google Shape;627;h1f3eeed39edf23bb_5_1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20</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0"/>
        <p:cNvGrpSpPr/>
        <p:nvPr/>
      </p:nvGrpSpPr>
      <p:grpSpPr>
        <a:xfrm>
          <a:off x="0" y="0"/>
          <a:ext cx="0" cy="0"/>
          <a:chOff x="0" y="0"/>
          <a:chExt cx="0" cy="0"/>
        </a:xfrm>
      </p:grpSpPr>
      <p:sp>
        <p:nvSpPr>
          <p:cNvPr id="641" name="Google Shape;641;h1f3eeed39edf23bb_5_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42" name="Google Shape;642;h1f3eeed39edf23bb_5_2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643" name="Google Shape;643;h1f3eeed39edf23bb_5_2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21</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7"/>
        <p:cNvGrpSpPr/>
        <p:nvPr/>
      </p:nvGrpSpPr>
      <p:grpSpPr>
        <a:xfrm>
          <a:off x="0" y="0"/>
          <a:ext cx="0" cy="0"/>
          <a:chOff x="0" y="0"/>
          <a:chExt cx="0" cy="0"/>
        </a:xfrm>
      </p:grpSpPr>
      <p:sp>
        <p:nvSpPr>
          <p:cNvPr id="648" name="Google Shape;648;h1f3eeed39edf23bb_5_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49" name="Google Shape;649;h1f3eeed39edf23bb_5_3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650" name="Google Shape;650;h1f3eeed39edf23bb_5_3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22</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4"/>
        <p:cNvGrpSpPr/>
        <p:nvPr/>
      </p:nvGrpSpPr>
      <p:grpSpPr>
        <a:xfrm>
          <a:off x="0" y="0"/>
          <a:ext cx="0" cy="0"/>
          <a:chOff x="0" y="0"/>
          <a:chExt cx="0" cy="0"/>
        </a:xfrm>
      </p:grpSpPr>
      <p:sp>
        <p:nvSpPr>
          <p:cNvPr id="655" name="Google Shape;655;h1f3eeed39edf23bb_5_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56" name="Google Shape;656;h1f3eeed39edf23bb_5_5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657" name="Google Shape;657;h1f3eeed39edf23bb_5_5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23</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p:cSld name="Title Slide">
    <p:bg>
      <p:bgPr>
        <a:solidFill>
          <a:schemeClr val="lt1"/>
        </a:solidFill>
        <a:effectLst/>
      </p:bgPr>
    </p:bg>
    <p:spTree>
      <p:nvGrpSpPr>
        <p:cNvPr id="1" name="Shape 10"/>
        <p:cNvGrpSpPr/>
        <p:nvPr/>
      </p:nvGrpSpPr>
      <p:grpSpPr>
        <a:xfrm>
          <a:off x="0" y="0"/>
          <a:ext cx="0" cy="0"/>
          <a:chOff x="0" y="0"/>
          <a:chExt cx="0" cy="0"/>
        </a:xfrm>
      </p:grpSpPr>
      <p:pic>
        <p:nvPicPr>
          <p:cNvPr id="11" name="Google Shape;11;p2" descr="California Community Colleges Logo"/>
          <p:cNvPicPr preferRelativeResize="0"/>
          <p:nvPr/>
        </p:nvPicPr>
        <p:blipFill rotWithShape="1">
          <a:blip r:embed="rId2">
            <a:alphaModFix/>
          </a:blip>
          <a:srcRect/>
          <a:stretch/>
        </p:blipFill>
        <p:spPr>
          <a:xfrm>
            <a:off x="7818120" y="1044294"/>
            <a:ext cx="8398732" cy="1097280"/>
          </a:xfrm>
          <a:prstGeom prst="rect">
            <a:avLst/>
          </a:prstGeom>
          <a:noFill/>
          <a:ln>
            <a:noFill/>
          </a:ln>
        </p:spPr>
      </p:pic>
      <p:sp>
        <p:nvSpPr>
          <p:cNvPr id="12" name="Google Shape;12;p2"/>
          <p:cNvSpPr txBox="1">
            <a:spLocks noGrp="1"/>
          </p:cNvSpPr>
          <p:nvPr>
            <p:ph type="ctrTitle"/>
          </p:nvPr>
        </p:nvSpPr>
        <p:spPr>
          <a:xfrm>
            <a:off x="7409622" y="2609850"/>
            <a:ext cx="9963000" cy="3860400"/>
          </a:xfrm>
          <a:prstGeom prst="rect">
            <a:avLst/>
          </a:prstGeom>
          <a:noFill/>
          <a:ln>
            <a:noFill/>
          </a:ln>
        </p:spPr>
        <p:txBody>
          <a:bodyPr spcFirstLastPara="1" wrap="square" lIns="685800" tIns="0" rIns="685800" bIns="68550" anchor="t" anchorCtr="0">
            <a:normAutofit/>
          </a:bodyPr>
          <a:lstStyle>
            <a:lvl1pPr lvl="0" algn="l">
              <a:lnSpc>
                <a:spcPct val="90000"/>
              </a:lnSpc>
              <a:spcBef>
                <a:spcPts val="0"/>
              </a:spcBef>
              <a:spcAft>
                <a:spcPts val="0"/>
              </a:spcAft>
              <a:buClr>
                <a:srgbClr val="002F6D"/>
              </a:buClr>
              <a:buSzPts val="6600"/>
              <a:buFont typeface="Arial"/>
              <a:buNone/>
              <a:defRPr sz="6600"/>
            </a:lvl1pPr>
            <a:lvl2pPr lvl="1">
              <a:spcBef>
                <a:spcPts val="0"/>
              </a:spcBef>
              <a:spcAft>
                <a:spcPts val="0"/>
              </a:spcAft>
              <a:buSzPts val="2100"/>
              <a:buNone/>
              <a:defRPr/>
            </a:lvl2pPr>
            <a:lvl3pPr lvl="2">
              <a:spcBef>
                <a:spcPts val="0"/>
              </a:spcBef>
              <a:spcAft>
                <a:spcPts val="0"/>
              </a:spcAft>
              <a:buSzPts val="2100"/>
              <a:buNone/>
              <a:defRPr/>
            </a:lvl3pPr>
            <a:lvl4pPr lvl="3">
              <a:spcBef>
                <a:spcPts val="0"/>
              </a:spcBef>
              <a:spcAft>
                <a:spcPts val="0"/>
              </a:spcAft>
              <a:buSzPts val="2100"/>
              <a:buNone/>
              <a:defRPr/>
            </a:lvl4pPr>
            <a:lvl5pPr lvl="4">
              <a:spcBef>
                <a:spcPts val="0"/>
              </a:spcBef>
              <a:spcAft>
                <a:spcPts val="0"/>
              </a:spcAft>
              <a:buSzPts val="2100"/>
              <a:buNone/>
              <a:defRPr/>
            </a:lvl5pPr>
            <a:lvl6pPr lvl="5">
              <a:spcBef>
                <a:spcPts val="0"/>
              </a:spcBef>
              <a:spcAft>
                <a:spcPts val="0"/>
              </a:spcAft>
              <a:buSzPts val="2100"/>
              <a:buNone/>
              <a:defRPr/>
            </a:lvl6pPr>
            <a:lvl7pPr lvl="6">
              <a:spcBef>
                <a:spcPts val="0"/>
              </a:spcBef>
              <a:spcAft>
                <a:spcPts val="0"/>
              </a:spcAft>
              <a:buSzPts val="2100"/>
              <a:buNone/>
              <a:defRPr/>
            </a:lvl7pPr>
            <a:lvl8pPr lvl="7">
              <a:spcBef>
                <a:spcPts val="0"/>
              </a:spcBef>
              <a:spcAft>
                <a:spcPts val="0"/>
              </a:spcAft>
              <a:buSzPts val="2100"/>
              <a:buNone/>
              <a:defRPr/>
            </a:lvl8pPr>
            <a:lvl9pPr lvl="8">
              <a:spcBef>
                <a:spcPts val="0"/>
              </a:spcBef>
              <a:spcAft>
                <a:spcPts val="0"/>
              </a:spcAft>
              <a:buSzPts val="2100"/>
              <a:buNone/>
              <a:defRPr/>
            </a:lvl9pPr>
          </a:lstStyle>
          <a:p>
            <a:endParaRPr/>
          </a:p>
        </p:txBody>
      </p:sp>
      <p:sp>
        <p:nvSpPr>
          <p:cNvPr id="13" name="Google Shape;13;p2"/>
          <p:cNvSpPr txBox="1">
            <a:spLocks noGrp="1"/>
          </p:cNvSpPr>
          <p:nvPr>
            <p:ph type="subTitle" idx="1"/>
          </p:nvPr>
        </p:nvSpPr>
        <p:spPr>
          <a:xfrm>
            <a:off x="7409624" y="6488648"/>
            <a:ext cx="9983100" cy="1315200"/>
          </a:xfrm>
          <a:prstGeom prst="rect">
            <a:avLst/>
          </a:prstGeom>
          <a:noFill/>
          <a:ln>
            <a:noFill/>
          </a:ln>
        </p:spPr>
        <p:txBody>
          <a:bodyPr spcFirstLastPara="1" wrap="square" lIns="685800" tIns="68550" rIns="685800" bIns="342900" anchor="t" anchorCtr="0">
            <a:normAutofit/>
          </a:bodyPr>
          <a:lstStyle>
            <a:lvl1pPr lvl="0" algn="l">
              <a:lnSpc>
                <a:spcPct val="90000"/>
              </a:lnSpc>
              <a:spcBef>
                <a:spcPts val="1500"/>
              </a:spcBef>
              <a:spcAft>
                <a:spcPts val="0"/>
              </a:spcAft>
              <a:buClr>
                <a:srgbClr val="53575A"/>
              </a:buClr>
              <a:buSzPts val="2700"/>
              <a:buNone/>
              <a:defRPr sz="2700"/>
            </a:lvl1pPr>
            <a:lvl2pPr lvl="1" algn="ctr">
              <a:lnSpc>
                <a:spcPct val="90000"/>
              </a:lnSpc>
              <a:spcBef>
                <a:spcPts val="800"/>
              </a:spcBef>
              <a:spcAft>
                <a:spcPts val="0"/>
              </a:spcAft>
              <a:buClr>
                <a:srgbClr val="53575A"/>
              </a:buClr>
              <a:buSzPts val="3000"/>
              <a:buNone/>
              <a:defRPr sz="3000"/>
            </a:lvl2pPr>
            <a:lvl3pPr lvl="2" algn="ctr">
              <a:lnSpc>
                <a:spcPct val="90000"/>
              </a:lnSpc>
              <a:spcBef>
                <a:spcPts val="800"/>
              </a:spcBef>
              <a:spcAft>
                <a:spcPts val="0"/>
              </a:spcAft>
              <a:buClr>
                <a:srgbClr val="53575A"/>
              </a:buClr>
              <a:buSzPts val="2700"/>
              <a:buNone/>
              <a:defRPr sz="2700"/>
            </a:lvl3pPr>
            <a:lvl4pPr lvl="3" algn="ctr">
              <a:lnSpc>
                <a:spcPct val="90000"/>
              </a:lnSpc>
              <a:spcBef>
                <a:spcPts val="800"/>
              </a:spcBef>
              <a:spcAft>
                <a:spcPts val="0"/>
              </a:spcAft>
              <a:buClr>
                <a:srgbClr val="53575A"/>
              </a:buClr>
              <a:buSzPts val="2400"/>
              <a:buNone/>
              <a:defRPr sz="2400"/>
            </a:lvl4pPr>
            <a:lvl5pPr lvl="4" algn="ctr">
              <a:lnSpc>
                <a:spcPct val="90000"/>
              </a:lnSpc>
              <a:spcBef>
                <a:spcPts val="800"/>
              </a:spcBef>
              <a:spcAft>
                <a:spcPts val="0"/>
              </a:spcAft>
              <a:buClr>
                <a:srgbClr val="53575A"/>
              </a:buClr>
              <a:buSzPts val="2400"/>
              <a:buNone/>
              <a:defRPr sz="2400"/>
            </a:lvl5pPr>
            <a:lvl6pPr lvl="5" algn="ctr">
              <a:lnSpc>
                <a:spcPct val="90000"/>
              </a:lnSpc>
              <a:spcBef>
                <a:spcPts val="800"/>
              </a:spcBef>
              <a:spcAft>
                <a:spcPts val="0"/>
              </a:spcAft>
              <a:buClr>
                <a:schemeClr val="dk1"/>
              </a:buClr>
              <a:buSzPts val="2400"/>
              <a:buNone/>
              <a:defRPr sz="2400"/>
            </a:lvl6pPr>
            <a:lvl7pPr lvl="6" algn="ctr">
              <a:lnSpc>
                <a:spcPct val="90000"/>
              </a:lnSpc>
              <a:spcBef>
                <a:spcPts val="800"/>
              </a:spcBef>
              <a:spcAft>
                <a:spcPts val="0"/>
              </a:spcAft>
              <a:buClr>
                <a:schemeClr val="dk1"/>
              </a:buClr>
              <a:buSzPts val="2400"/>
              <a:buNone/>
              <a:defRPr sz="2400"/>
            </a:lvl7pPr>
            <a:lvl8pPr lvl="7" algn="ctr">
              <a:lnSpc>
                <a:spcPct val="90000"/>
              </a:lnSpc>
              <a:spcBef>
                <a:spcPts val="800"/>
              </a:spcBef>
              <a:spcAft>
                <a:spcPts val="0"/>
              </a:spcAft>
              <a:buClr>
                <a:schemeClr val="dk1"/>
              </a:buClr>
              <a:buSzPts val="2400"/>
              <a:buNone/>
              <a:defRPr sz="2400"/>
            </a:lvl8pPr>
            <a:lvl9pPr lvl="8" algn="ctr">
              <a:lnSpc>
                <a:spcPct val="90000"/>
              </a:lnSpc>
              <a:spcBef>
                <a:spcPts val="800"/>
              </a:spcBef>
              <a:spcAft>
                <a:spcPts val="0"/>
              </a:spcAft>
              <a:buClr>
                <a:schemeClr val="dk1"/>
              </a:buClr>
              <a:buSzPts val="2400"/>
              <a:buNone/>
              <a:defRPr sz="2400"/>
            </a:lvl9pPr>
          </a:lstStyle>
          <a:p>
            <a:endParaRPr/>
          </a:p>
        </p:txBody>
      </p:sp>
      <p:sp>
        <p:nvSpPr>
          <p:cNvPr id="14" name="Google Shape;14;p2"/>
          <p:cNvSpPr txBox="1">
            <a:spLocks noGrp="1"/>
          </p:cNvSpPr>
          <p:nvPr>
            <p:ph type="body" idx="2"/>
          </p:nvPr>
        </p:nvSpPr>
        <p:spPr>
          <a:xfrm>
            <a:off x="7409622" y="7803860"/>
            <a:ext cx="9963900" cy="690600"/>
          </a:xfrm>
          <a:prstGeom prst="rect">
            <a:avLst/>
          </a:prstGeom>
          <a:noFill/>
          <a:ln>
            <a:noFill/>
          </a:ln>
        </p:spPr>
        <p:txBody>
          <a:bodyPr spcFirstLastPara="1" wrap="square" lIns="685800" tIns="68550" rIns="685800" bIns="342900" anchor="t" anchorCtr="0">
            <a:normAutofit/>
          </a:bodyPr>
          <a:lstStyle>
            <a:lvl1pPr marL="457200" lvl="0" indent="-228600" algn="l">
              <a:lnSpc>
                <a:spcPct val="90000"/>
              </a:lnSpc>
              <a:spcBef>
                <a:spcPts val="1500"/>
              </a:spcBef>
              <a:spcAft>
                <a:spcPts val="0"/>
              </a:spcAft>
              <a:buClr>
                <a:srgbClr val="53575A"/>
              </a:buClr>
              <a:buSzPts val="2100"/>
              <a:buNone/>
              <a:defRPr sz="2100"/>
            </a:lvl1pPr>
            <a:lvl2pPr marL="914400" lvl="1" indent="-228600" algn="l">
              <a:lnSpc>
                <a:spcPct val="90000"/>
              </a:lnSpc>
              <a:spcBef>
                <a:spcPts val="800"/>
              </a:spcBef>
              <a:spcAft>
                <a:spcPts val="0"/>
              </a:spcAft>
              <a:buClr>
                <a:srgbClr val="53575A"/>
              </a:buClr>
              <a:buSzPts val="3600"/>
              <a:buNone/>
              <a:defRPr/>
            </a:lvl2pPr>
            <a:lvl3pPr marL="1371600" lvl="2" indent="-228600" algn="l">
              <a:lnSpc>
                <a:spcPct val="90000"/>
              </a:lnSpc>
              <a:spcBef>
                <a:spcPts val="800"/>
              </a:spcBef>
              <a:spcAft>
                <a:spcPts val="0"/>
              </a:spcAft>
              <a:buClr>
                <a:srgbClr val="53575A"/>
              </a:buClr>
              <a:buSzPts val="3000"/>
              <a:buNone/>
              <a:defRPr/>
            </a:lvl3pPr>
            <a:lvl4pPr marL="1828800" lvl="3" indent="-228600" algn="l">
              <a:lnSpc>
                <a:spcPct val="90000"/>
              </a:lnSpc>
              <a:spcBef>
                <a:spcPts val="800"/>
              </a:spcBef>
              <a:spcAft>
                <a:spcPts val="0"/>
              </a:spcAft>
              <a:buClr>
                <a:srgbClr val="53575A"/>
              </a:buClr>
              <a:buSzPts val="2700"/>
              <a:buNone/>
              <a:defRPr/>
            </a:lvl4pPr>
            <a:lvl5pPr marL="2286000" lvl="4" indent="-228600" algn="l">
              <a:lnSpc>
                <a:spcPct val="90000"/>
              </a:lnSpc>
              <a:spcBef>
                <a:spcPts val="800"/>
              </a:spcBef>
              <a:spcAft>
                <a:spcPts val="0"/>
              </a:spcAft>
              <a:buClr>
                <a:srgbClr val="53575A"/>
              </a:buClr>
              <a:buSzPts val="2700"/>
              <a:buNone/>
              <a:defRPr/>
            </a:lvl5pPr>
            <a:lvl6pPr marL="2743200" lvl="5" indent="-400050" algn="l">
              <a:lnSpc>
                <a:spcPct val="90000"/>
              </a:lnSpc>
              <a:spcBef>
                <a:spcPts val="800"/>
              </a:spcBef>
              <a:spcAft>
                <a:spcPts val="0"/>
              </a:spcAft>
              <a:buClr>
                <a:schemeClr val="dk1"/>
              </a:buClr>
              <a:buSzPts val="2700"/>
              <a:buChar char="•"/>
              <a:defRPr/>
            </a:lvl6pPr>
            <a:lvl7pPr marL="3200400" lvl="6" indent="-400050" algn="l">
              <a:lnSpc>
                <a:spcPct val="90000"/>
              </a:lnSpc>
              <a:spcBef>
                <a:spcPts val="800"/>
              </a:spcBef>
              <a:spcAft>
                <a:spcPts val="0"/>
              </a:spcAft>
              <a:buClr>
                <a:schemeClr val="dk1"/>
              </a:buClr>
              <a:buSzPts val="2700"/>
              <a:buChar char="•"/>
              <a:defRPr/>
            </a:lvl7pPr>
            <a:lvl8pPr marL="3657600" lvl="7" indent="-400050" algn="l">
              <a:lnSpc>
                <a:spcPct val="90000"/>
              </a:lnSpc>
              <a:spcBef>
                <a:spcPts val="800"/>
              </a:spcBef>
              <a:spcAft>
                <a:spcPts val="0"/>
              </a:spcAft>
              <a:buClr>
                <a:schemeClr val="dk1"/>
              </a:buClr>
              <a:buSzPts val="2700"/>
              <a:buChar char="•"/>
              <a:defRPr/>
            </a:lvl8pPr>
            <a:lvl9pPr marL="4114800" lvl="8" indent="-400050" algn="l">
              <a:lnSpc>
                <a:spcPct val="90000"/>
              </a:lnSpc>
              <a:spcBef>
                <a:spcPts val="800"/>
              </a:spcBef>
              <a:spcAft>
                <a:spcPts val="0"/>
              </a:spcAft>
              <a:buClr>
                <a:schemeClr val="dk1"/>
              </a:buClr>
              <a:buSzPts val="2700"/>
              <a:buChar char="•"/>
              <a:defRPr/>
            </a:lvl9pPr>
          </a:lstStyle>
          <a:p>
            <a:endParaRPr/>
          </a:p>
        </p:txBody>
      </p:sp>
      <p:grpSp>
        <p:nvGrpSpPr>
          <p:cNvPr id="15" name="Google Shape;15;p2" descr="&quot;&quot;"/>
          <p:cNvGrpSpPr/>
          <p:nvPr/>
        </p:nvGrpSpPr>
        <p:grpSpPr>
          <a:xfrm>
            <a:off x="0" y="0"/>
            <a:ext cx="7409406" cy="10391400"/>
            <a:chOff x="0" y="0"/>
            <a:chExt cx="4939604" cy="6927600"/>
          </a:xfrm>
        </p:grpSpPr>
        <p:sp>
          <p:nvSpPr>
            <p:cNvPr id="16" name="Google Shape;16;p2"/>
            <p:cNvSpPr/>
            <p:nvPr/>
          </p:nvSpPr>
          <p:spPr>
            <a:xfrm>
              <a:off x="0" y="0"/>
              <a:ext cx="4085100" cy="6927600"/>
            </a:xfrm>
            <a:prstGeom prst="rect">
              <a:avLst/>
            </a:prstGeom>
            <a:solidFill>
              <a:srgbClr val="002F6D"/>
            </a:solidFill>
            <a:ln>
              <a:noFill/>
            </a:ln>
          </p:spPr>
          <p:txBody>
            <a:bodyPr spcFirstLastPara="1" wrap="square" lIns="137150" tIns="68550" rIns="137150" bIns="68550" anchor="ctr" anchorCtr="0">
              <a:noAutofit/>
            </a:bodyPr>
            <a:lstStyle/>
            <a:p>
              <a:pPr marL="0" marR="0" lvl="0" indent="0" algn="ctr" rtl="0">
                <a:lnSpc>
                  <a:spcPct val="100000"/>
                </a:lnSpc>
                <a:spcBef>
                  <a:spcPts val="0"/>
                </a:spcBef>
                <a:spcAft>
                  <a:spcPts val="0"/>
                </a:spcAft>
                <a:buClr>
                  <a:schemeClr val="dk1"/>
                </a:buClr>
                <a:buSzPts val="2700"/>
                <a:buFont typeface="Arial"/>
                <a:buNone/>
              </a:pPr>
              <a:endParaRPr sz="2700" b="0" i="0" u="none" strike="noStrike" cap="none">
                <a:solidFill>
                  <a:srgbClr val="FFFFFF"/>
                </a:solidFill>
                <a:latin typeface="Calibri"/>
                <a:ea typeface="Calibri"/>
                <a:cs typeface="Calibri"/>
                <a:sym typeface="Calibri"/>
              </a:endParaRPr>
            </a:p>
          </p:txBody>
        </p:sp>
        <p:sp>
          <p:nvSpPr>
            <p:cNvPr id="17" name="Google Shape;17;p2"/>
            <p:cNvSpPr/>
            <p:nvPr/>
          </p:nvSpPr>
          <p:spPr>
            <a:xfrm>
              <a:off x="1093304" y="1828800"/>
              <a:ext cx="3846300" cy="3846300"/>
            </a:xfrm>
            <a:prstGeom prst="rect">
              <a:avLst/>
            </a:prstGeom>
            <a:solidFill>
              <a:srgbClr val="FFB600"/>
            </a:solidFill>
            <a:ln>
              <a:noFill/>
            </a:ln>
          </p:spPr>
          <p:txBody>
            <a:bodyPr spcFirstLastPara="1" wrap="square" lIns="137150" tIns="68550" rIns="137150" bIns="68550" anchor="ctr" anchorCtr="0">
              <a:noAutofit/>
            </a:bodyPr>
            <a:lstStyle/>
            <a:p>
              <a:pPr marL="0" marR="0" lvl="0" indent="0" algn="ctr" rtl="0">
                <a:lnSpc>
                  <a:spcPct val="100000"/>
                </a:lnSpc>
                <a:spcBef>
                  <a:spcPts val="0"/>
                </a:spcBef>
                <a:spcAft>
                  <a:spcPts val="0"/>
                </a:spcAft>
                <a:buClr>
                  <a:schemeClr val="dk1"/>
                </a:buClr>
                <a:buSzPts val="2700"/>
                <a:buFont typeface="Arial"/>
                <a:buNone/>
              </a:pPr>
              <a:endParaRPr sz="2700" b="0" i="0" u="none" strike="noStrike" cap="none">
                <a:solidFill>
                  <a:srgbClr val="FFFFFF"/>
                </a:solidFill>
                <a:latin typeface="Calibri"/>
                <a:ea typeface="Calibri"/>
                <a:cs typeface="Calibri"/>
                <a:sym typeface="Calibri"/>
              </a:endParaRPr>
            </a:p>
          </p:txBody>
        </p:sp>
      </p:grpSp>
      <p:sp>
        <p:nvSpPr>
          <p:cNvPr id="18" name="Google Shape;18;p2"/>
          <p:cNvSpPr txBox="1">
            <a:spLocks noGrp="1"/>
          </p:cNvSpPr>
          <p:nvPr>
            <p:ph type="sldNum" idx="12"/>
          </p:nvPr>
        </p:nvSpPr>
        <p:spPr>
          <a:xfrm>
            <a:off x="16996410" y="9233019"/>
            <a:ext cx="548700" cy="547800"/>
          </a:xfrm>
          <a:prstGeom prst="rect">
            <a:avLst/>
          </a:prstGeom>
          <a:solidFill>
            <a:schemeClr val="lt1"/>
          </a:solidFill>
          <a:ln>
            <a:noFill/>
          </a:ln>
        </p:spPr>
        <p:txBody>
          <a:bodyPr spcFirstLastPara="1" wrap="square" lIns="137150" tIns="68550" rIns="137150" bIns="6855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
        <p:nvSpPr>
          <p:cNvPr id="19" name="Google Shape;19;p2"/>
          <p:cNvSpPr>
            <a:spLocks noGrp="1"/>
          </p:cNvSpPr>
          <p:nvPr>
            <p:ph type="pic" idx="3"/>
          </p:nvPr>
        </p:nvSpPr>
        <p:spPr>
          <a:xfrm>
            <a:off x="0" y="1371600"/>
            <a:ext cx="7022400" cy="6753300"/>
          </a:xfrm>
          <a:prstGeom prst="rect">
            <a:avLst/>
          </a:prstGeom>
          <a:noFill/>
          <a:ln>
            <a:noFill/>
          </a:ln>
        </p:spPr>
      </p:sp>
    </p:spTree>
  </p:cSld>
  <p:clrMapOvr>
    <a:masterClrMapping/>
  </p:clrMapOvr>
  <p:extLst>
    <p:ext uri="{DCECCB84-F9BA-43D5-87BE-67443E8EF086}">
      <p15:sldGuideLst xmlns:p15="http://schemas.microsoft.com/office/powerpoint/2012/main">
        <p15:guide id="1" orient="horz" pos="3240">
          <p15:clr>
            <a:srgbClr val="FBAE40"/>
          </p15:clr>
        </p15:guide>
        <p15:guide id="2" pos="576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20"/>
        <p:cNvGrpSpPr/>
        <p:nvPr/>
      </p:nvGrpSpPr>
      <p:grpSpPr>
        <a:xfrm>
          <a:off x="0" y="0"/>
          <a:ext cx="0" cy="0"/>
          <a:chOff x="0" y="0"/>
          <a:chExt cx="0" cy="0"/>
        </a:xfrm>
      </p:grpSpPr>
      <p:sp>
        <p:nvSpPr>
          <p:cNvPr id="21" name="Google Shape;21;p3" descr="&quot;&quot;"/>
          <p:cNvSpPr/>
          <p:nvPr/>
        </p:nvSpPr>
        <p:spPr>
          <a:xfrm>
            <a:off x="0" y="1036675"/>
            <a:ext cx="7409700" cy="7639500"/>
          </a:xfrm>
          <a:prstGeom prst="rect">
            <a:avLst/>
          </a:prstGeom>
          <a:solidFill>
            <a:srgbClr val="002F6D"/>
          </a:solidFill>
          <a:ln w="19050" cap="flat" cmpd="sng">
            <a:solidFill>
              <a:srgbClr val="00224F"/>
            </a:solidFill>
            <a:prstDash val="solid"/>
            <a:miter lim="800000"/>
            <a:headEnd type="none" w="sm" len="sm"/>
            <a:tailEnd type="none" w="sm" len="sm"/>
          </a:ln>
        </p:spPr>
        <p:txBody>
          <a:bodyPr spcFirstLastPara="1" wrap="square" lIns="137150" tIns="68550" rIns="137150" bIns="68550" anchor="ctr" anchorCtr="0">
            <a:noAutofit/>
          </a:bodyPr>
          <a:lstStyle/>
          <a:p>
            <a:pPr marL="0" marR="0" lvl="0" indent="0" algn="ctr" rtl="0">
              <a:spcBef>
                <a:spcPts val="0"/>
              </a:spcBef>
              <a:spcAft>
                <a:spcPts val="0"/>
              </a:spcAft>
              <a:buNone/>
            </a:pPr>
            <a:endParaRPr sz="2700" b="0" i="0" u="none" strike="noStrike" cap="none">
              <a:solidFill>
                <a:schemeClr val="lt1"/>
              </a:solidFill>
              <a:latin typeface="Arial"/>
              <a:ea typeface="Arial"/>
              <a:cs typeface="Arial"/>
              <a:sym typeface="Arial"/>
            </a:endParaRPr>
          </a:p>
        </p:txBody>
      </p:sp>
      <p:sp>
        <p:nvSpPr>
          <p:cNvPr id="22" name="Google Shape;22;p3"/>
          <p:cNvSpPr txBox="1">
            <a:spLocks noGrp="1"/>
          </p:cNvSpPr>
          <p:nvPr>
            <p:ph type="title"/>
          </p:nvPr>
        </p:nvSpPr>
        <p:spPr>
          <a:xfrm>
            <a:off x="0" y="1026153"/>
            <a:ext cx="7409700" cy="1749000"/>
          </a:xfrm>
          <a:prstGeom prst="rect">
            <a:avLst/>
          </a:prstGeom>
          <a:noFill/>
          <a:ln>
            <a:noFill/>
          </a:ln>
        </p:spPr>
        <p:txBody>
          <a:bodyPr spcFirstLastPara="1" wrap="square" lIns="685800" tIns="685800" rIns="685800" bIns="68550" anchor="t" anchorCtr="0">
            <a:normAutofit/>
          </a:bodyPr>
          <a:lstStyle>
            <a:lvl1pPr lvl="0" algn="l">
              <a:lnSpc>
                <a:spcPct val="90000"/>
              </a:lnSpc>
              <a:spcBef>
                <a:spcPts val="0"/>
              </a:spcBef>
              <a:spcAft>
                <a:spcPts val="0"/>
              </a:spcAft>
              <a:buClr>
                <a:schemeClr val="lt1"/>
              </a:buClr>
              <a:buSzPts val="6000"/>
              <a:buFont typeface="Arial"/>
              <a:buNone/>
              <a:defRPr sz="6000">
                <a:solidFill>
                  <a:schemeClr val="lt1"/>
                </a:solidFill>
              </a:defRPr>
            </a:lvl1pPr>
            <a:lvl2pPr lvl="1">
              <a:spcBef>
                <a:spcPts val="0"/>
              </a:spcBef>
              <a:spcAft>
                <a:spcPts val="0"/>
              </a:spcAft>
              <a:buSzPts val="2100"/>
              <a:buNone/>
              <a:defRPr/>
            </a:lvl2pPr>
            <a:lvl3pPr lvl="2">
              <a:spcBef>
                <a:spcPts val="0"/>
              </a:spcBef>
              <a:spcAft>
                <a:spcPts val="0"/>
              </a:spcAft>
              <a:buSzPts val="2100"/>
              <a:buNone/>
              <a:defRPr/>
            </a:lvl3pPr>
            <a:lvl4pPr lvl="3">
              <a:spcBef>
                <a:spcPts val="0"/>
              </a:spcBef>
              <a:spcAft>
                <a:spcPts val="0"/>
              </a:spcAft>
              <a:buSzPts val="2100"/>
              <a:buNone/>
              <a:defRPr/>
            </a:lvl4pPr>
            <a:lvl5pPr lvl="4">
              <a:spcBef>
                <a:spcPts val="0"/>
              </a:spcBef>
              <a:spcAft>
                <a:spcPts val="0"/>
              </a:spcAft>
              <a:buSzPts val="2100"/>
              <a:buNone/>
              <a:defRPr/>
            </a:lvl5pPr>
            <a:lvl6pPr lvl="5">
              <a:spcBef>
                <a:spcPts val="0"/>
              </a:spcBef>
              <a:spcAft>
                <a:spcPts val="0"/>
              </a:spcAft>
              <a:buSzPts val="2100"/>
              <a:buNone/>
              <a:defRPr/>
            </a:lvl6pPr>
            <a:lvl7pPr lvl="6">
              <a:spcBef>
                <a:spcPts val="0"/>
              </a:spcBef>
              <a:spcAft>
                <a:spcPts val="0"/>
              </a:spcAft>
              <a:buSzPts val="2100"/>
              <a:buNone/>
              <a:defRPr/>
            </a:lvl7pPr>
            <a:lvl8pPr lvl="7">
              <a:spcBef>
                <a:spcPts val="0"/>
              </a:spcBef>
              <a:spcAft>
                <a:spcPts val="0"/>
              </a:spcAft>
              <a:buSzPts val="2100"/>
              <a:buNone/>
              <a:defRPr/>
            </a:lvl8pPr>
            <a:lvl9pPr lvl="8">
              <a:spcBef>
                <a:spcPts val="0"/>
              </a:spcBef>
              <a:spcAft>
                <a:spcPts val="0"/>
              </a:spcAft>
              <a:buSzPts val="2100"/>
              <a:buNone/>
              <a:defRPr/>
            </a:lvl9pPr>
          </a:lstStyle>
          <a:p>
            <a:endParaRPr/>
          </a:p>
        </p:txBody>
      </p:sp>
      <p:sp>
        <p:nvSpPr>
          <p:cNvPr id="23" name="Google Shape;23;p3"/>
          <p:cNvSpPr txBox="1">
            <a:spLocks noGrp="1"/>
          </p:cNvSpPr>
          <p:nvPr>
            <p:ph type="body" idx="1"/>
          </p:nvPr>
        </p:nvSpPr>
        <p:spPr>
          <a:xfrm>
            <a:off x="0" y="2774157"/>
            <a:ext cx="7410600" cy="5903100"/>
          </a:xfrm>
          <a:prstGeom prst="rect">
            <a:avLst/>
          </a:prstGeom>
          <a:noFill/>
          <a:ln>
            <a:noFill/>
          </a:ln>
        </p:spPr>
        <p:txBody>
          <a:bodyPr spcFirstLastPara="1" wrap="square" lIns="685800" tIns="342900" rIns="342900" bIns="342900" anchor="t" anchorCtr="0">
            <a:normAutofit/>
          </a:bodyPr>
          <a:lstStyle>
            <a:lvl1pPr marL="457200" lvl="0" indent="-228600" algn="l">
              <a:lnSpc>
                <a:spcPct val="90000"/>
              </a:lnSpc>
              <a:spcBef>
                <a:spcPts val="1500"/>
              </a:spcBef>
              <a:spcAft>
                <a:spcPts val="0"/>
              </a:spcAft>
              <a:buClr>
                <a:schemeClr val="lt1"/>
              </a:buClr>
              <a:buSzPts val="4200"/>
              <a:buNone/>
              <a:defRPr>
                <a:solidFill>
                  <a:schemeClr val="lt1"/>
                </a:solidFill>
              </a:defRPr>
            </a:lvl1pPr>
            <a:lvl2pPr marL="914400" lvl="1" indent="-228600" algn="l">
              <a:lnSpc>
                <a:spcPct val="90000"/>
              </a:lnSpc>
              <a:spcBef>
                <a:spcPts val="800"/>
              </a:spcBef>
              <a:spcAft>
                <a:spcPts val="0"/>
              </a:spcAft>
              <a:buClr>
                <a:schemeClr val="lt1"/>
              </a:buClr>
              <a:buSzPts val="3600"/>
              <a:buNone/>
              <a:defRPr>
                <a:solidFill>
                  <a:schemeClr val="lt1"/>
                </a:solidFill>
              </a:defRPr>
            </a:lvl2pPr>
            <a:lvl3pPr marL="1371600" lvl="2" indent="-228600" algn="l">
              <a:lnSpc>
                <a:spcPct val="90000"/>
              </a:lnSpc>
              <a:spcBef>
                <a:spcPts val="800"/>
              </a:spcBef>
              <a:spcAft>
                <a:spcPts val="0"/>
              </a:spcAft>
              <a:buClr>
                <a:schemeClr val="lt1"/>
              </a:buClr>
              <a:buSzPts val="3000"/>
              <a:buNone/>
              <a:defRPr>
                <a:solidFill>
                  <a:schemeClr val="lt1"/>
                </a:solidFill>
              </a:defRPr>
            </a:lvl3pPr>
            <a:lvl4pPr marL="1828800" lvl="3" indent="-228600" algn="l">
              <a:lnSpc>
                <a:spcPct val="90000"/>
              </a:lnSpc>
              <a:spcBef>
                <a:spcPts val="800"/>
              </a:spcBef>
              <a:spcAft>
                <a:spcPts val="0"/>
              </a:spcAft>
              <a:buClr>
                <a:schemeClr val="lt1"/>
              </a:buClr>
              <a:buSzPts val="2700"/>
              <a:buNone/>
              <a:defRPr>
                <a:solidFill>
                  <a:schemeClr val="lt1"/>
                </a:solidFill>
              </a:defRPr>
            </a:lvl4pPr>
            <a:lvl5pPr marL="2286000" lvl="4" indent="-228600" algn="l">
              <a:lnSpc>
                <a:spcPct val="90000"/>
              </a:lnSpc>
              <a:spcBef>
                <a:spcPts val="800"/>
              </a:spcBef>
              <a:spcAft>
                <a:spcPts val="0"/>
              </a:spcAft>
              <a:buClr>
                <a:schemeClr val="lt1"/>
              </a:buClr>
              <a:buSzPts val="2700"/>
              <a:buNone/>
              <a:defRPr>
                <a:solidFill>
                  <a:schemeClr val="lt1"/>
                </a:solidFill>
              </a:defRPr>
            </a:lvl5pPr>
            <a:lvl6pPr marL="2743200" lvl="5" indent="-400050" algn="l">
              <a:lnSpc>
                <a:spcPct val="90000"/>
              </a:lnSpc>
              <a:spcBef>
                <a:spcPts val="800"/>
              </a:spcBef>
              <a:spcAft>
                <a:spcPts val="0"/>
              </a:spcAft>
              <a:buClr>
                <a:schemeClr val="dk1"/>
              </a:buClr>
              <a:buSzPts val="2700"/>
              <a:buChar char="•"/>
              <a:defRPr/>
            </a:lvl6pPr>
            <a:lvl7pPr marL="3200400" lvl="6" indent="-400050" algn="l">
              <a:lnSpc>
                <a:spcPct val="90000"/>
              </a:lnSpc>
              <a:spcBef>
                <a:spcPts val="800"/>
              </a:spcBef>
              <a:spcAft>
                <a:spcPts val="0"/>
              </a:spcAft>
              <a:buClr>
                <a:schemeClr val="dk1"/>
              </a:buClr>
              <a:buSzPts val="2700"/>
              <a:buChar char="•"/>
              <a:defRPr/>
            </a:lvl7pPr>
            <a:lvl8pPr marL="3657600" lvl="7" indent="-400050" algn="l">
              <a:lnSpc>
                <a:spcPct val="90000"/>
              </a:lnSpc>
              <a:spcBef>
                <a:spcPts val="800"/>
              </a:spcBef>
              <a:spcAft>
                <a:spcPts val="0"/>
              </a:spcAft>
              <a:buClr>
                <a:schemeClr val="dk1"/>
              </a:buClr>
              <a:buSzPts val="2700"/>
              <a:buChar char="•"/>
              <a:defRPr/>
            </a:lvl8pPr>
            <a:lvl9pPr marL="4114800" lvl="8" indent="-400050" algn="l">
              <a:lnSpc>
                <a:spcPct val="90000"/>
              </a:lnSpc>
              <a:spcBef>
                <a:spcPts val="800"/>
              </a:spcBef>
              <a:spcAft>
                <a:spcPts val="0"/>
              </a:spcAft>
              <a:buClr>
                <a:schemeClr val="dk1"/>
              </a:buClr>
              <a:buSzPts val="2700"/>
              <a:buChar char="•"/>
              <a:defRPr/>
            </a:lvl9pPr>
          </a:lstStyle>
          <a:p>
            <a:endParaRPr/>
          </a:p>
        </p:txBody>
      </p:sp>
      <p:sp>
        <p:nvSpPr>
          <p:cNvPr id="24" name="Google Shape;24;p3"/>
          <p:cNvSpPr>
            <a:spLocks noGrp="1"/>
          </p:cNvSpPr>
          <p:nvPr>
            <p:ph type="pic" idx="2"/>
          </p:nvPr>
        </p:nvSpPr>
        <p:spPr>
          <a:xfrm>
            <a:off x="9139238" y="0"/>
            <a:ext cx="9148800" cy="10287000"/>
          </a:xfrm>
          <a:prstGeom prst="rect">
            <a:avLst/>
          </a:prstGeom>
          <a:noFill/>
          <a:ln>
            <a:noFill/>
          </a:ln>
        </p:spPr>
      </p:sp>
      <p:sp>
        <p:nvSpPr>
          <p:cNvPr id="25" name="Google Shape;25;p3"/>
          <p:cNvSpPr txBox="1">
            <a:spLocks noGrp="1"/>
          </p:cNvSpPr>
          <p:nvPr>
            <p:ph type="sldNum" idx="12"/>
          </p:nvPr>
        </p:nvSpPr>
        <p:spPr>
          <a:xfrm>
            <a:off x="16996410" y="9233019"/>
            <a:ext cx="548700" cy="547800"/>
          </a:xfrm>
          <a:prstGeom prst="rect">
            <a:avLst/>
          </a:prstGeom>
          <a:solidFill>
            <a:schemeClr val="lt1"/>
          </a:solidFill>
          <a:ln>
            <a:noFill/>
          </a:ln>
        </p:spPr>
        <p:txBody>
          <a:bodyPr spcFirstLastPara="1" wrap="square" lIns="137150" tIns="68550" rIns="137150" bIns="68550" anchor="ctr" anchorCtr="0">
            <a:noAutofit/>
          </a:bodyPr>
          <a:lstStyle>
            <a:lvl1pPr marL="0" lvl="0" indent="0" algn="ctr">
              <a:spcBef>
                <a:spcPts val="0"/>
              </a:spcBef>
              <a:buNone/>
              <a:defRPr sz="1800" b="0" i="0" u="none" strike="noStrike" cap="none">
                <a:solidFill>
                  <a:srgbClr val="53575A"/>
                </a:solidFill>
                <a:latin typeface="Arial"/>
                <a:ea typeface="Arial"/>
                <a:cs typeface="Arial"/>
                <a:sym typeface="Arial"/>
              </a:defRPr>
            </a:lvl1pPr>
            <a:lvl2pPr marL="0" lvl="1" indent="0" algn="ctr">
              <a:spcBef>
                <a:spcPts val="0"/>
              </a:spcBef>
              <a:buNone/>
              <a:defRPr sz="1800" b="0" i="0" u="none" strike="noStrike" cap="none">
                <a:solidFill>
                  <a:srgbClr val="53575A"/>
                </a:solidFill>
                <a:latin typeface="Arial"/>
                <a:ea typeface="Arial"/>
                <a:cs typeface="Arial"/>
                <a:sym typeface="Arial"/>
              </a:defRPr>
            </a:lvl2pPr>
            <a:lvl3pPr marL="0" lvl="2" indent="0" algn="ctr">
              <a:spcBef>
                <a:spcPts val="0"/>
              </a:spcBef>
              <a:buNone/>
              <a:defRPr sz="1800" b="0" i="0" u="none" strike="noStrike" cap="none">
                <a:solidFill>
                  <a:srgbClr val="53575A"/>
                </a:solidFill>
                <a:latin typeface="Arial"/>
                <a:ea typeface="Arial"/>
                <a:cs typeface="Arial"/>
                <a:sym typeface="Arial"/>
              </a:defRPr>
            </a:lvl3pPr>
            <a:lvl4pPr marL="0" lvl="3" indent="0" algn="ctr">
              <a:spcBef>
                <a:spcPts val="0"/>
              </a:spcBef>
              <a:buNone/>
              <a:defRPr sz="1800" b="0" i="0" u="none" strike="noStrike" cap="none">
                <a:solidFill>
                  <a:srgbClr val="53575A"/>
                </a:solidFill>
                <a:latin typeface="Arial"/>
                <a:ea typeface="Arial"/>
                <a:cs typeface="Arial"/>
                <a:sym typeface="Arial"/>
              </a:defRPr>
            </a:lvl4pPr>
            <a:lvl5pPr marL="0" lvl="4" indent="0" algn="ctr">
              <a:spcBef>
                <a:spcPts val="0"/>
              </a:spcBef>
              <a:buNone/>
              <a:defRPr sz="1800" b="0" i="0" u="none" strike="noStrike" cap="none">
                <a:solidFill>
                  <a:srgbClr val="53575A"/>
                </a:solidFill>
                <a:latin typeface="Arial"/>
                <a:ea typeface="Arial"/>
                <a:cs typeface="Arial"/>
                <a:sym typeface="Arial"/>
              </a:defRPr>
            </a:lvl5pPr>
            <a:lvl6pPr marL="0" lvl="5" indent="0" algn="ctr">
              <a:spcBef>
                <a:spcPts val="0"/>
              </a:spcBef>
              <a:buNone/>
              <a:defRPr sz="1800" b="0" i="0" u="none" strike="noStrike" cap="none">
                <a:solidFill>
                  <a:srgbClr val="53575A"/>
                </a:solidFill>
                <a:latin typeface="Arial"/>
                <a:ea typeface="Arial"/>
                <a:cs typeface="Arial"/>
                <a:sym typeface="Arial"/>
              </a:defRPr>
            </a:lvl6pPr>
            <a:lvl7pPr marL="0" lvl="6" indent="0" algn="ctr">
              <a:spcBef>
                <a:spcPts val="0"/>
              </a:spcBef>
              <a:buNone/>
              <a:defRPr sz="1800" b="0" i="0" u="none" strike="noStrike" cap="none">
                <a:solidFill>
                  <a:srgbClr val="53575A"/>
                </a:solidFill>
                <a:latin typeface="Arial"/>
                <a:ea typeface="Arial"/>
                <a:cs typeface="Arial"/>
                <a:sym typeface="Arial"/>
              </a:defRPr>
            </a:lvl7pPr>
            <a:lvl8pPr marL="0" lvl="7" indent="0" algn="ctr">
              <a:spcBef>
                <a:spcPts val="0"/>
              </a:spcBef>
              <a:buNone/>
              <a:defRPr sz="1800" b="0" i="0" u="none" strike="noStrike" cap="none">
                <a:solidFill>
                  <a:srgbClr val="53575A"/>
                </a:solidFill>
                <a:latin typeface="Arial"/>
                <a:ea typeface="Arial"/>
                <a:cs typeface="Arial"/>
                <a:sym typeface="Arial"/>
              </a:defRPr>
            </a:lvl8pPr>
            <a:lvl9pPr marL="0" lvl="8" indent="0" algn="ctr">
              <a:spcBef>
                <a:spcPts val="0"/>
              </a:spcBef>
              <a:buNone/>
              <a:defRPr sz="1800" b="0" i="0" u="none" strike="noStrike" cap="none">
                <a:solidFill>
                  <a:srgbClr val="53575A"/>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Section">
  <p:cSld name="Section">
    <p:bg>
      <p:bgPr>
        <a:solidFill>
          <a:schemeClr val="lt1"/>
        </a:solidFill>
        <a:effectLst/>
      </p:bgPr>
    </p:bg>
    <p:spTree>
      <p:nvGrpSpPr>
        <p:cNvPr id="1" name="Shape 26"/>
        <p:cNvGrpSpPr/>
        <p:nvPr/>
      </p:nvGrpSpPr>
      <p:grpSpPr>
        <a:xfrm>
          <a:off x="0" y="0"/>
          <a:ext cx="0" cy="0"/>
          <a:chOff x="0" y="0"/>
          <a:chExt cx="0" cy="0"/>
        </a:xfrm>
      </p:grpSpPr>
      <p:sp>
        <p:nvSpPr>
          <p:cNvPr id="27" name="Google Shape;27;p4" descr="&quot;&quot;"/>
          <p:cNvSpPr/>
          <p:nvPr/>
        </p:nvSpPr>
        <p:spPr>
          <a:xfrm>
            <a:off x="0" y="0"/>
            <a:ext cx="18288000" cy="10391400"/>
          </a:xfrm>
          <a:prstGeom prst="rect">
            <a:avLst/>
          </a:prstGeom>
          <a:solidFill>
            <a:srgbClr val="002F6D"/>
          </a:solidFill>
          <a:ln>
            <a:noFill/>
          </a:ln>
        </p:spPr>
        <p:txBody>
          <a:bodyPr spcFirstLastPara="1" wrap="square" lIns="137150" tIns="68550" rIns="137150" bIns="68550" anchor="ctr" anchorCtr="0">
            <a:noAutofit/>
          </a:bodyPr>
          <a:lstStyle/>
          <a:p>
            <a:pPr marL="0" marR="0" lvl="0" indent="0" algn="ctr" rtl="0">
              <a:lnSpc>
                <a:spcPct val="100000"/>
              </a:lnSpc>
              <a:spcBef>
                <a:spcPts val="0"/>
              </a:spcBef>
              <a:spcAft>
                <a:spcPts val="0"/>
              </a:spcAft>
              <a:buClr>
                <a:schemeClr val="dk1"/>
              </a:buClr>
              <a:buSzPts val="2700"/>
              <a:buFont typeface="Arial"/>
              <a:buNone/>
            </a:pPr>
            <a:endParaRPr sz="2700" b="0" i="0" u="none" strike="noStrike" cap="none">
              <a:solidFill>
                <a:srgbClr val="FFFFFF"/>
              </a:solidFill>
              <a:latin typeface="Calibri"/>
              <a:ea typeface="Calibri"/>
              <a:cs typeface="Calibri"/>
              <a:sym typeface="Calibri"/>
            </a:endParaRPr>
          </a:p>
        </p:txBody>
      </p:sp>
      <p:sp>
        <p:nvSpPr>
          <p:cNvPr id="28" name="Google Shape;28;p4" descr="&quot;&quot;"/>
          <p:cNvSpPr/>
          <p:nvPr/>
        </p:nvSpPr>
        <p:spPr>
          <a:xfrm>
            <a:off x="1639956" y="2743200"/>
            <a:ext cx="5769600" cy="5769600"/>
          </a:xfrm>
          <a:prstGeom prst="rect">
            <a:avLst/>
          </a:prstGeom>
          <a:solidFill>
            <a:srgbClr val="FFB600"/>
          </a:solidFill>
          <a:ln>
            <a:noFill/>
          </a:ln>
        </p:spPr>
        <p:txBody>
          <a:bodyPr spcFirstLastPara="1" wrap="square" lIns="137150" tIns="68550" rIns="137150" bIns="68550" anchor="ctr" anchorCtr="0">
            <a:noAutofit/>
          </a:bodyPr>
          <a:lstStyle/>
          <a:p>
            <a:pPr marL="0" marR="0" lvl="0" indent="0" algn="ctr" rtl="0">
              <a:lnSpc>
                <a:spcPct val="100000"/>
              </a:lnSpc>
              <a:spcBef>
                <a:spcPts val="0"/>
              </a:spcBef>
              <a:spcAft>
                <a:spcPts val="0"/>
              </a:spcAft>
              <a:buClr>
                <a:schemeClr val="dk1"/>
              </a:buClr>
              <a:buSzPts val="2700"/>
              <a:buFont typeface="Arial"/>
              <a:buNone/>
            </a:pPr>
            <a:endParaRPr sz="2700" b="0" i="0" u="none" strike="noStrike" cap="none">
              <a:solidFill>
                <a:srgbClr val="FFFFFF"/>
              </a:solidFill>
              <a:latin typeface="Calibri"/>
              <a:ea typeface="Calibri"/>
              <a:cs typeface="Calibri"/>
              <a:sym typeface="Calibri"/>
            </a:endParaRPr>
          </a:p>
        </p:txBody>
      </p:sp>
      <p:sp>
        <p:nvSpPr>
          <p:cNvPr id="29" name="Google Shape;29;p4"/>
          <p:cNvSpPr txBox="1">
            <a:spLocks noGrp="1"/>
          </p:cNvSpPr>
          <p:nvPr>
            <p:ph type="ctrTitle"/>
          </p:nvPr>
        </p:nvSpPr>
        <p:spPr>
          <a:xfrm>
            <a:off x="7409622" y="2609852"/>
            <a:ext cx="10878300" cy="1714500"/>
          </a:xfrm>
          <a:prstGeom prst="rect">
            <a:avLst/>
          </a:prstGeom>
          <a:noFill/>
          <a:ln>
            <a:noFill/>
          </a:ln>
        </p:spPr>
        <p:txBody>
          <a:bodyPr spcFirstLastPara="1" wrap="square" lIns="685800" tIns="342900" rIns="685800" bIns="68550" anchor="t" anchorCtr="0">
            <a:normAutofit/>
          </a:bodyPr>
          <a:lstStyle>
            <a:lvl1pPr lvl="0" algn="l">
              <a:lnSpc>
                <a:spcPct val="90000"/>
              </a:lnSpc>
              <a:spcBef>
                <a:spcPts val="0"/>
              </a:spcBef>
              <a:spcAft>
                <a:spcPts val="0"/>
              </a:spcAft>
              <a:buClr>
                <a:schemeClr val="lt1"/>
              </a:buClr>
              <a:buSzPts val="9000"/>
              <a:buFont typeface="Arial"/>
              <a:buNone/>
              <a:defRPr sz="9000" u="sng">
                <a:solidFill>
                  <a:schemeClr val="lt1"/>
                </a:solidFill>
              </a:defRPr>
            </a:lvl1pPr>
            <a:lvl2pPr lvl="1">
              <a:spcBef>
                <a:spcPts val="0"/>
              </a:spcBef>
              <a:spcAft>
                <a:spcPts val="0"/>
              </a:spcAft>
              <a:buSzPts val="2100"/>
              <a:buNone/>
              <a:defRPr/>
            </a:lvl2pPr>
            <a:lvl3pPr lvl="2">
              <a:spcBef>
                <a:spcPts val="0"/>
              </a:spcBef>
              <a:spcAft>
                <a:spcPts val="0"/>
              </a:spcAft>
              <a:buSzPts val="2100"/>
              <a:buNone/>
              <a:defRPr/>
            </a:lvl3pPr>
            <a:lvl4pPr lvl="3">
              <a:spcBef>
                <a:spcPts val="0"/>
              </a:spcBef>
              <a:spcAft>
                <a:spcPts val="0"/>
              </a:spcAft>
              <a:buSzPts val="2100"/>
              <a:buNone/>
              <a:defRPr/>
            </a:lvl4pPr>
            <a:lvl5pPr lvl="4">
              <a:spcBef>
                <a:spcPts val="0"/>
              </a:spcBef>
              <a:spcAft>
                <a:spcPts val="0"/>
              </a:spcAft>
              <a:buSzPts val="2100"/>
              <a:buNone/>
              <a:defRPr/>
            </a:lvl5pPr>
            <a:lvl6pPr lvl="5">
              <a:spcBef>
                <a:spcPts val="0"/>
              </a:spcBef>
              <a:spcAft>
                <a:spcPts val="0"/>
              </a:spcAft>
              <a:buSzPts val="2100"/>
              <a:buNone/>
              <a:defRPr/>
            </a:lvl6pPr>
            <a:lvl7pPr lvl="6">
              <a:spcBef>
                <a:spcPts val="0"/>
              </a:spcBef>
              <a:spcAft>
                <a:spcPts val="0"/>
              </a:spcAft>
              <a:buSzPts val="2100"/>
              <a:buNone/>
              <a:defRPr/>
            </a:lvl7pPr>
            <a:lvl8pPr lvl="7">
              <a:spcBef>
                <a:spcPts val="0"/>
              </a:spcBef>
              <a:spcAft>
                <a:spcPts val="0"/>
              </a:spcAft>
              <a:buSzPts val="2100"/>
              <a:buNone/>
              <a:defRPr/>
            </a:lvl8pPr>
            <a:lvl9pPr lvl="8">
              <a:spcBef>
                <a:spcPts val="0"/>
              </a:spcBef>
              <a:spcAft>
                <a:spcPts val="0"/>
              </a:spcAft>
              <a:buSzPts val="2100"/>
              <a:buNone/>
              <a:defRPr/>
            </a:lvl9pPr>
          </a:lstStyle>
          <a:p>
            <a:endParaRPr/>
          </a:p>
        </p:txBody>
      </p:sp>
      <p:sp>
        <p:nvSpPr>
          <p:cNvPr id="30" name="Google Shape;30;p4"/>
          <p:cNvSpPr txBox="1">
            <a:spLocks noGrp="1"/>
          </p:cNvSpPr>
          <p:nvPr>
            <p:ph type="subTitle" idx="1"/>
          </p:nvPr>
        </p:nvSpPr>
        <p:spPr>
          <a:xfrm>
            <a:off x="7409622" y="4324352"/>
            <a:ext cx="10878300" cy="3162300"/>
          </a:xfrm>
          <a:prstGeom prst="rect">
            <a:avLst/>
          </a:prstGeom>
          <a:noFill/>
          <a:ln>
            <a:noFill/>
          </a:ln>
        </p:spPr>
        <p:txBody>
          <a:bodyPr spcFirstLastPara="1" wrap="square" lIns="685800" tIns="68550" rIns="685800" bIns="342900" anchor="t" anchorCtr="0">
            <a:noAutofit/>
          </a:bodyPr>
          <a:lstStyle>
            <a:lvl1pPr lvl="0" algn="l">
              <a:lnSpc>
                <a:spcPct val="90000"/>
              </a:lnSpc>
              <a:spcBef>
                <a:spcPts val="1500"/>
              </a:spcBef>
              <a:spcAft>
                <a:spcPts val="0"/>
              </a:spcAft>
              <a:buClr>
                <a:schemeClr val="lt1"/>
              </a:buClr>
              <a:buSzPts val="6600"/>
              <a:buNone/>
              <a:defRPr sz="6600">
                <a:solidFill>
                  <a:schemeClr val="lt1"/>
                </a:solidFill>
              </a:defRPr>
            </a:lvl1pPr>
            <a:lvl2pPr lvl="1" algn="ctr">
              <a:lnSpc>
                <a:spcPct val="90000"/>
              </a:lnSpc>
              <a:spcBef>
                <a:spcPts val="800"/>
              </a:spcBef>
              <a:spcAft>
                <a:spcPts val="0"/>
              </a:spcAft>
              <a:buClr>
                <a:srgbClr val="53575A"/>
              </a:buClr>
              <a:buSzPts val="3000"/>
              <a:buNone/>
              <a:defRPr sz="3000"/>
            </a:lvl2pPr>
            <a:lvl3pPr lvl="2" algn="ctr">
              <a:lnSpc>
                <a:spcPct val="90000"/>
              </a:lnSpc>
              <a:spcBef>
                <a:spcPts val="800"/>
              </a:spcBef>
              <a:spcAft>
                <a:spcPts val="0"/>
              </a:spcAft>
              <a:buClr>
                <a:srgbClr val="53575A"/>
              </a:buClr>
              <a:buSzPts val="2700"/>
              <a:buNone/>
              <a:defRPr sz="2700"/>
            </a:lvl3pPr>
            <a:lvl4pPr lvl="3" algn="ctr">
              <a:lnSpc>
                <a:spcPct val="90000"/>
              </a:lnSpc>
              <a:spcBef>
                <a:spcPts val="800"/>
              </a:spcBef>
              <a:spcAft>
                <a:spcPts val="0"/>
              </a:spcAft>
              <a:buClr>
                <a:srgbClr val="53575A"/>
              </a:buClr>
              <a:buSzPts val="2400"/>
              <a:buNone/>
              <a:defRPr sz="2400"/>
            </a:lvl4pPr>
            <a:lvl5pPr lvl="4" algn="ctr">
              <a:lnSpc>
                <a:spcPct val="90000"/>
              </a:lnSpc>
              <a:spcBef>
                <a:spcPts val="800"/>
              </a:spcBef>
              <a:spcAft>
                <a:spcPts val="0"/>
              </a:spcAft>
              <a:buClr>
                <a:srgbClr val="53575A"/>
              </a:buClr>
              <a:buSzPts val="2400"/>
              <a:buNone/>
              <a:defRPr sz="2400"/>
            </a:lvl5pPr>
            <a:lvl6pPr lvl="5" algn="ctr">
              <a:lnSpc>
                <a:spcPct val="90000"/>
              </a:lnSpc>
              <a:spcBef>
                <a:spcPts val="800"/>
              </a:spcBef>
              <a:spcAft>
                <a:spcPts val="0"/>
              </a:spcAft>
              <a:buClr>
                <a:schemeClr val="dk1"/>
              </a:buClr>
              <a:buSzPts val="2400"/>
              <a:buNone/>
              <a:defRPr sz="2400"/>
            </a:lvl6pPr>
            <a:lvl7pPr lvl="6" algn="ctr">
              <a:lnSpc>
                <a:spcPct val="90000"/>
              </a:lnSpc>
              <a:spcBef>
                <a:spcPts val="800"/>
              </a:spcBef>
              <a:spcAft>
                <a:spcPts val="0"/>
              </a:spcAft>
              <a:buClr>
                <a:schemeClr val="dk1"/>
              </a:buClr>
              <a:buSzPts val="2400"/>
              <a:buNone/>
              <a:defRPr sz="2400"/>
            </a:lvl7pPr>
            <a:lvl8pPr lvl="7" algn="ctr">
              <a:lnSpc>
                <a:spcPct val="90000"/>
              </a:lnSpc>
              <a:spcBef>
                <a:spcPts val="800"/>
              </a:spcBef>
              <a:spcAft>
                <a:spcPts val="0"/>
              </a:spcAft>
              <a:buClr>
                <a:schemeClr val="dk1"/>
              </a:buClr>
              <a:buSzPts val="2400"/>
              <a:buNone/>
              <a:defRPr sz="2400"/>
            </a:lvl8pPr>
            <a:lvl9pPr lvl="8" algn="ctr">
              <a:lnSpc>
                <a:spcPct val="90000"/>
              </a:lnSpc>
              <a:spcBef>
                <a:spcPts val="800"/>
              </a:spcBef>
              <a:spcAft>
                <a:spcPts val="0"/>
              </a:spcAft>
              <a:buClr>
                <a:schemeClr val="dk1"/>
              </a:buClr>
              <a:buSzPts val="2400"/>
              <a:buNone/>
              <a:defRPr sz="2400"/>
            </a:lvl9pPr>
          </a:lstStyle>
          <a:p>
            <a:endParaRPr/>
          </a:p>
        </p:txBody>
      </p:sp>
      <p:sp>
        <p:nvSpPr>
          <p:cNvPr id="31" name="Google Shape;31;p4"/>
          <p:cNvSpPr txBox="1">
            <a:spLocks noGrp="1"/>
          </p:cNvSpPr>
          <p:nvPr>
            <p:ph type="body" idx="2"/>
          </p:nvPr>
        </p:nvSpPr>
        <p:spPr>
          <a:xfrm>
            <a:off x="7409622" y="7486650"/>
            <a:ext cx="10878300" cy="1026300"/>
          </a:xfrm>
          <a:prstGeom prst="rect">
            <a:avLst/>
          </a:prstGeom>
          <a:noFill/>
          <a:ln>
            <a:noFill/>
          </a:ln>
        </p:spPr>
        <p:txBody>
          <a:bodyPr spcFirstLastPara="1" wrap="square" lIns="685800" tIns="68550" rIns="685800" bIns="342900" anchor="t" anchorCtr="0">
            <a:normAutofit/>
          </a:bodyPr>
          <a:lstStyle>
            <a:lvl1pPr marL="457200" lvl="0" indent="-228600" algn="l">
              <a:lnSpc>
                <a:spcPct val="90000"/>
              </a:lnSpc>
              <a:spcBef>
                <a:spcPts val="1500"/>
              </a:spcBef>
              <a:spcAft>
                <a:spcPts val="0"/>
              </a:spcAft>
              <a:buClr>
                <a:schemeClr val="lt1"/>
              </a:buClr>
              <a:buSzPts val="3600"/>
              <a:buNone/>
              <a:defRPr sz="3600">
                <a:solidFill>
                  <a:schemeClr val="lt1"/>
                </a:solidFill>
              </a:defRPr>
            </a:lvl1pPr>
            <a:lvl2pPr marL="914400" lvl="1" indent="-228600" algn="l">
              <a:lnSpc>
                <a:spcPct val="90000"/>
              </a:lnSpc>
              <a:spcBef>
                <a:spcPts val="800"/>
              </a:spcBef>
              <a:spcAft>
                <a:spcPts val="0"/>
              </a:spcAft>
              <a:buClr>
                <a:srgbClr val="53575A"/>
              </a:buClr>
              <a:buSzPts val="3600"/>
              <a:buNone/>
              <a:defRPr/>
            </a:lvl2pPr>
            <a:lvl3pPr marL="1371600" lvl="2" indent="-228600" algn="l">
              <a:lnSpc>
                <a:spcPct val="90000"/>
              </a:lnSpc>
              <a:spcBef>
                <a:spcPts val="800"/>
              </a:spcBef>
              <a:spcAft>
                <a:spcPts val="0"/>
              </a:spcAft>
              <a:buClr>
                <a:srgbClr val="53575A"/>
              </a:buClr>
              <a:buSzPts val="3000"/>
              <a:buNone/>
              <a:defRPr/>
            </a:lvl3pPr>
            <a:lvl4pPr marL="1828800" lvl="3" indent="-228600" algn="l">
              <a:lnSpc>
                <a:spcPct val="90000"/>
              </a:lnSpc>
              <a:spcBef>
                <a:spcPts val="800"/>
              </a:spcBef>
              <a:spcAft>
                <a:spcPts val="0"/>
              </a:spcAft>
              <a:buClr>
                <a:srgbClr val="53575A"/>
              </a:buClr>
              <a:buSzPts val="2700"/>
              <a:buNone/>
              <a:defRPr/>
            </a:lvl4pPr>
            <a:lvl5pPr marL="2286000" lvl="4" indent="-228600" algn="l">
              <a:lnSpc>
                <a:spcPct val="90000"/>
              </a:lnSpc>
              <a:spcBef>
                <a:spcPts val="800"/>
              </a:spcBef>
              <a:spcAft>
                <a:spcPts val="0"/>
              </a:spcAft>
              <a:buClr>
                <a:srgbClr val="53575A"/>
              </a:buClr>
              <a:buSzPts val="2700"/>
              <a:buNone/>
              <a:defRPr/>
            </a:lvl5pPr>
            <a:lvl6pPr marL="2743200" lvl="5" indent="-400050" algn="l">
              <a:lnSpc>
                <a:spcPct val="90000"/>
              </a:lnSpc>
              <a:spcBef>
                <a:spcPts val="800"/>
              </a:spcBef>
              <a:spcAft>
                <a:spcPts val="0"/>
              </a:spcAft>
              <a:buClr>
                <a:schemeClr val="dk1"/>
              </a:buClr>
              <a:buSzPts val="2700"/>
              <a:buChar char="•"/>
              <a:defRPr/>
            </a:lvl6pPr>
            <a:lvl7pPr marL="3200400" lvl="6" indent="-400050" algn="l">
              <a:lnSpc>
                <a:spcPct val="90000"/>
              </a:lnSpc>
              <a:spcBef>
                <a:spcPts val="800"/>
              </a:spcBef>
              <a:spcAft>
                <a:spcPts val="0"/>
              </a:spcAft>
              <a:buClr>
                <a:schemeClr val="dk1"/>
              </a:buClr>
              <a:buSzPts val="2700"/>
              <a:buChar char="•"/>
              <a:defRPr/>
            </a:lvl7pPr>
            <a:lvl8pPr marL="3657600" lvl="7" indent="-400050" algn="l">
              <a:lnSpc>
                <a:spcPct val="90000"/>
              </a:lnSpc>
              <a:spcBef>
                <a:spcPts val="800"/>
              </a:spcBef>
              <a:spcAft>
                <a:spcPts val="0"/>
              </a:spcAft>
              <a:buClr>
                <a:schemeClr val="dk1"/>
              </a:buClr>
              <a:buSzPts val="2700"/>
              <a:buChar char="•"/>
              <a:defRPr/>
            </a:lvl8pPr>
            <a:lvl9pPr marL="4114800" lvl="8" indent="-400050" algn="l">
              <a:lnSpc>
                <a:spcPct val="90000"/>
              </a:lnSpc>
              <a:spcBef>
                <a:spcPts val="800"/>
              </a:spcBef>
              <a:spcAft>
                <a:spcPts val="0"/>
              </a:spcAft>
              <a:buClr>
                <a:schemeClr val="dk1"/>
              </a:buClr>
              <a:buSzPts val="2700"/>
              <a:buChar char="•"/>
              <a:defRPr/>
            </a:lvl9pPr>
          </a:lstStyle>
          <a:p>
            <a:endParaRPr/>
          </a:p>
        </p:txBody>
      </p:sp>
      <p:sp>
        <p:nvSpPr>
          <p:cNvPr id="32" name="Google Shape;32;p4"/>
          <p:cNvSpPr>
            <a:spLocks noGrp="1"/>
          </p:cNvSpPr>
          <p:nvPr>
            <p:ph type="pic" idx="3"/>
          </p:nvPr>
        </p:nvSpPr>
        <p:spPr>
          <a:xfrm>
            <a:off x="0" y="1371600"/>
            <a:ext cx="7022400" cy="6753300"/>
          </a:xfrm>
          <a:prstGeom prst="rect">
            <a:avLst/>
          </a:prstGeom>
          <a:noFill/>
          <a:ln>
            <a:noFill/>
          </a:ln>
        </p:spPr>
      </p:sp>
      <p:sp>
        <p:nvSpPr>
          <p:cNvPr id="33" name="Google Shape;33;p4"/>
          <p:cNvSpPr txBox="1">
            <a:spLocks noGrp="1"/>
          </p:cNvSpPr>
          <p:nvPr>
            <p:ph type="sldNum" idx="12"/>
          </p:nvPr>
        </p:nvSpPr>
        <p:spPr>
          <a:xfrm>
            <a:off x="16996410" y="9233019"/>
            <a:ext cx="548700" cy="547800"/>
          </a:xfrm>
          <a:prstGeom prst="rect">
            <a:avLst/>
          </a:prstGeom>
          <a:solidFill>
            <a:schemeClr val="lt1"/>
          </a:solidFill>
          <a:ln>
            <a:noFill/>
          </a:ln>
        </p:spPr>
        <p:txBody>
          <a:bodyPr spcFirstLastPara="1" wrap="square" lIns="137150" tIns="68550" rIns="137150" bIns="6855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xmlns:p15="http://schemas.microsoft.com/office/powerpoint/2012/main">
        <p15:guide id="1" orient="horz" pos="3240">
          <p15:clr>
            <a:srgbClr val="FBAE40"/>
          </p15:clr>
        </p15:guide>
        <p15:guide id="2" pos="576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ext Only One Area">
  <p:cSld name="Text Only One Area">
    <p:spTree>
      <p:nvGrpSpPr>
        <p:cNvPr id="1" name="Shape 34"/>
        <p:cNvGrpSpPr/>
        <p:nvPr/>
      </p:nvGrpSpPr>
      <p:grpSpPr>
        <a:xfrm>
          <a:off x="0" y="0"/>
          <a:ext cx="0" cy="0"/>
          <a:chOff x="0" y="0"/>
          <a:chExt cx="0" cy="0"/>
        </a:xfrm>
      </p:grpSpPr>
      <p:pic>
        <p:nvPicPr>
          <p:cNvPr id="35" name="Google Shape;35;p5" descr="&quot;&quot;"/>
          <p:cNvPicPr preferRelativeResize="0"/>
          <p:nvPr/>
        </p:nvPicPr>
        <p:blipFill rotWithShape="1">
          <a:blip r:embed="rId2">
            <a:alphaModFix/>
          </a:blip>
          <a:srcRect t="1" r="12879" b="-1364"/>
          <a:stretch/>
        </p:blipFill>
        <p:spPr>
          <a:xfrm>
            <a:off x="11715750" y="1562622"/>
            <a:ext cx="6572250" cy="7646694"/>
          </a:xfrm>
          <a:prstGeom prst="rect">
            <a:avLst/>
          </a:prstGeom>
          <a:noFill/>
          <a:ln>
            <a:noFill/>
          </a:ln>
        </p:spPr>
      </p:pic>
      <p:sp>
        <p:nvSpPr>
          <p:cNvPr id="36" name="Google Shape;36;p5"/>
          <p:cNvSpPr txBox="1">
            <a:spLocks noGrp="1"/>
          </p:cNvSpPr>
          <p:nvPr>
            <p:ph type="title"/>
          </p:nvPr>
        </p:nvSpPr>
        <p:spPr>
          <a:xfrm>
            <a:off x="0" y="1"/>
            <a:ext cx="18288000" cy="2743200"/>
          </a:xfrm>
          <a:prstGeom prst="rect">
            <a:avLst/>
          </a:prstGeom>
          <a:noFill/>
          <a:ln>
            <a:noFill/>
          </a:ln>
        </p:spPr>
        <p:txBody>
          <a:bodyPr spcFirstLastPara="1" wrap="square" lIns="685800" tIns="685800" rIns="685800" bIns="68550" anchor="t" anchorCtr="0">
            <a:normAutofit/>
          </a:bodyPr>
          <a:lstStyle>
            <a:lvl1pPr lvl="0" algn="l">
              <a:lnSpc>
                <a:spcPct val="90000"/>
              </a:lnSpc>
              <a:spcBef>
                <a:spcPts val="0"/>
              </a:spcBef>
              <a:spcAft>
                <a:spcPts val="0"/>
              </a:spcAft>
              <a:buClr>
                <a:srgbClr val="002F6D"/>
              </a:buClr>
              <a:buSzPts val="2700"/>
              <a:buNone/>
              <a:defRPr/>
            </a:lvl1pPr>
            <a:lvl2pPr lvl="1">
              <a:spcBef>
                <a:spcPts val="0"/>
              </a:spcBef>
              <a:spcAft>
                <a:spcPts val="0"/>
              </a:spcAft>
              <a:buSzPts val="2100"/>
              <a:buNone/>
              <a:defRPr/>
            </a:lvl2pPr>
            <a:lvl3pPr lvl="2">
              <a:spcBef>
                <a:spcPts val="0"/>
              </a:spcBef>
              <a:spcAft>
                <a:spcPts val="0"/>
              </a:spcAft>
              <a:buSzPts val="2100"/>
              <a:buNone/>
              <a:defRPr/>
            </a:lvl3pPr>
            <a:lvl4pPr lvl="3">
              <a:spcBef>
                <a:spcPts val="0"/>
              </a:spcBef>
              <a:spcAft>
                <a:spcPts val="0"/>
              </a:spcAft>
              <a:buSzPts val="2100"/>
              <a:buNone/>
              <a:defRPr/>
            </a:lvl4pPr>
            <a:lvl5pPr lvl="4">
              <a:spcBef>
                <a:spcPts val="0"/>
              </a:spcBef>
              <a:spcAft>
                <a:spcPts val="0"/>
              </a:spcAft>
              <a:buSzPts val="2100"/>
              <a:buNone/>
              <a:defRPr/>
            </a:lvl5pPr>
            <a:lvl6pPr lvl="5">
              <a:spcBef>
                <a:spcPts val="0"/>
              </a:spcBef>
              <a:spcAft>
                <a:spcPts val="0"/>
              </a:spcAft>
              <a:buSzPts val="2100"/>
              <a:buNone/>
              <a:defRPr/>
            </a:lvl6pPr>
            <a:lvl7pPr lvl="6">
              <a:spcBef>
                <a:spcPts val="0"/>
              </a:spcBef>
              <a:spcAft>
                <a:spcPts val="0"/>
              </a:spcAft>
              <a:buSzPts val="2100"/>
              <a:buNone/>
              <a:defRPr/>
            </a:lvl7pPr>
            <a:lvl8pPr lvl="7">
              <a:spcBef>
                <a:spcPts val="0"/>
              </a:spcBef>
              <a:spcAft>
                <a:spcPts val="0"/>
              </a:spcAft>
              <a:buSzPts val="2100"/>
              <a:buNone/>
              <a:defRPr/>
            </a:lvl8pPr>
            <a:lvl9pPr lvl="8">
              <a:spcBef>
                <a:spcPts val="0"/>
              </a:spcBef>
              <a:spcAft>
                <a:spcPts val="0"/>
              </a:spcAft>
              <a:buSzPts val="2100"/>
              <a:buNone/>
              <a:defRPr/>
            </a:lvl9pPr>
          </a:lstStyle>
          <a:p>
            <a:endParaRPr/>
          </a:p>
        </p:txBody>
      </p:sp>
      <p:sp>
        <p:nvSpPr>
          <p:cNvPr id="37" name="Google Shape;37;p5"/>
          <p:cNvSpPr txBox="1">
            <a:spLocks noGrp="1"/>
          </p:cNvSpPr>
          <p:nvPr>
            <p:ph type="sldNum" idx="12"/>
          </p:nvPr>
        </p:nvSpPr>
        <p:spPr>
          <a:xfrm>
            <a:off x="16996410" y="9233019"/>
            <a:ext cx="548700" cy="547800"/>
          </a:xfrm>
          <a:prstGeom prst="rect">
            <a:avLst/>
          </a:prstGeom>
          <a:solidFill>
            <a:schemeClr val="lt1"/>
          </a:solidFill>
          <a:ln>
            <a:noFill/>
          </a:ln>
        </p:spPr>
        <p:txBody>
          <a:bodyPr spcFirstLastPara="1" wrap="square" lIns="137150" tIns="68550" rIns="137150" bIns="6855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
        <p:nvSpPr>
          <p:cNvPr id="38" name="Google Shape;38;p5"/>
          <p:cNvSpPr txBox="1">
            <a:spLocks noGrp="1"/>
          </p:cNvSpPr>
          <p:nvPr>
            <p:ph type="body" idx="1"/>
          </p:nvPr>
        </p:nvSpPr>
        <p:spPr>
          <a:xfrm>
            <a:off x="0" y="2743200"/>
            <a:ext cx="18288000" cy="6105600"/>
          </a:xfrm>
          <a:prstGeom prst="rect">
            <a:avLst/>
          </a:prstGeom>
          <a:noFill/>
          <a:ln>
            <a:noFill/>
          </a:ln>
        </p:spPr>
        <p:txBody>
          <a:bodyPr spcFirstLastPara="1" wrap="square" lIns="1028700" tIns="68550" rIns="1028700" bIns="342900" anchor="t" anchorCtr="0">
            <a:normAutofit/>
          </a:bodyPr>
          <a:lstStyle>
            <a:lvl1pPr marL="457200" lvl="0" indent="-400050" algn="l">
              <a:lnSpc>
                <a:spcPct val="90000"/>
              </a:lnSpc>
              <a:spcBef>
                <a:spcPts val="1500"/>
              </a:spcBef>
              <a:spcAft>
                <a:spcPts val="0"/>
              </a:spcAft>
              <a:buClr>
                <a:srgbClr val="53575A"/>
              </a:buClr>
              <a:buSzPts val="2700"/>
              <a:buChar char="•"/>
              <a:defRPr/>
            </a:lvl1pPr>
            <a:lvl2pPr marL="914400" lvl="1" indent="-400050" algn="l">
              <a:lnSpc>
                <a:spcPct val="90000"/>
              </a:lnSpc>
              <a:spcBef>
                <a:spcPts val="800"/>
              </a:spcBef>
              <a:spcAft>
                <a:spcPts val="0"/>
              </a:spcAft>
              <a:buClr>
                <a:srgbClr val="53575A"/>
              </a:buClr>
              <a:buSzPts val="2700"/>
              <a:buChar char="•"/>
              <a:defRPr/>
            </a:lvl2pPr>
            <a:lvl3pPr marL="1371600" lvl="2" indent="-400050" algn="l">
              <a:lnSpc>
                <a:spcPct val="90000"/>
              </a:lnSpc>
              <a:spcBef>
                <a:spcPts val="800"/>
              </a:spcBef>
              <a:spcAft>
                <a:spcPts val="0"/>
              </a:spcAft>
              <a:buClr>
                <a:srgbClr val="53575A"/>
              </a:buClr>
              <a:buSzPts val="2700"/>
              <a:buChar char="•"/>
              <a:defRPr/>
            </a:lvl3pPr>
            <a:lvl4pPr marL="1828800" lvl="3" indent="-400050" algn="l">
              <a:lnSpc>
                <a:spcPct val="90000"/>
              </a:lnSpc>
              <a:spcBef>
                <a:spcPts val="800"/>
              </a:spcBef>
              <a:spcAft>
                <a:spcPts val="0"/>
              </a:spcAft>
              <a:buClr>
                <a:srgbClr val="53575A"/>
              </a:buClr>
              <a:buSzPts val="2700"/>
              <a:buChar char="•"/>
              <a:defRPr/>
            </a:lvl4pPr>
            <a:lvl5pPr marL="2286000" lvl="4" indent="-400050" algn="l">
              <a:lnSpc>
                <a:spcPct val="90000"/>
              </a:lnSpc>
              <a:spcBef>
                <a:spcPts val="800"/>
              </a:spcBef>
              <a:spcAft>
                <a:spcPts val="0"/>
              </a:spcAft>
              <a:buClr>
                <a:srgbClr val="53575A"/>
              </a:buClr>
              <a:buSzPts val="2700"/>
              <a:buChar char="•"/>
              <a:defRPr/>
            </a:lvl5pPr>
            <a:lvl6pPr marL="2743200" lvl="5" indent="-400050" algn="l">
              <a:lnSpc>
                <a:spcPct val="90000"/>
              </a:lnSpc>
              <a:spcBef>
                <a:spcPts val="800"/>
              </a:spcBef>
              <a:spcAft>
                <a:spcPts val="0"/>
              </a:spcAft>
              <a:buClr>
                <a:schemeClr val="dk1"/>
              </a:buClr>
              <a:buSzPts val="2700"/>
              <a:buChar char="•"/>
              <a:defRPr/>
            </a:lvl6pPr>
            <a:lvl7pPr marL="3200400" lvl="6" indent="-400050" algn="l">
              <a:lnSpc>
                <a:spcPct val="90000"/>
              </a:lnSpc>
              <a:spcBef>
                <a:spcPts val="800"/>
              </a:spcBef>
              <a:spcAft>
                <a:spcPts val="0"/>
              </a:spcAft>
              <a:buClr>
                <a:schemeClr val="dk1"/>
              </a:buClr>
              <a:buSzPts val="2700"/>
              <a:buChar char="•"/>
              <a:defRPr/>
            </a:lvl7pPr>
            <a:lvl8pPr marL="3657600" lvl="7" indent="-400050" algn="l">
              <a:lnSpc>
                <a:spcPct val="90000"/>
              </a:lnSpc>
              <a:spcBef>
                <a:spcPts val="800"/>
              </a:spcBef>
              <a:spcAft>
                <a:spcPts val="0"/>
              </a:spcAft>
              <a:buClr>
                <a:schemeClr val="dk1"/>
              </a:buClr>
              <a:buSzPts val="2700"/>
              <a:buChar char="•"/>
              <a:defRPr/>
            </a:lvl8pPr>
            <a:lvl9pPr marL="4114800" lvl="8" indent="-400050" algn="l">
              <a:lnSpc>
                <a:spcPct val="90000"/>
              </a:lnSpc>
              <a:spcBef>
                <a:spcPts val="800"/>
              </a:spcBef>
              <a:spcAft>
                <a:spcPts val="0"/>
              </a:spcAft>
              <a:buClr>
                <a:schemeClr val="dk1"/>
              </a:buClr>
              <a:buSzPts val="2700"/>
              <a:buChar char="•"/>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ext Only Two Areas">
  <p:cSld name="Text Only Two Areas">
    <p:spTree>
      <p:nvGrpSpPr>
        <p:cNvPr id="1" name="Shape 39"/>
        <p:cNvGrpSpPr/>
        <p:nvPr/>
      </p:nvGrpSpPr>
      <p:grpSpPr>
        <a:xfrm>
          <a:off x="0" y="0"/>
          <a:ext cx="0" cy="0"/>
          <a:chOff x="0" y="0"/>
          <a:chExt cx="0" cy="0"/>
        </a:xfrm>
      </p:grpSpPr>
      <p:pic>
        <p:nvPicPr>
          <p:cNvPr id="40" name="Google Shape;40;p6" descr="&quot;&quot;"/>
          <p:cNvPicPr preferRelativeResize="0"/>
          <p:nvPr/>
        </p:nvPicPr>
        <p:blipFill rotWithShape="1">
          <a:blip r:embed="rId2">
            <a:alphaModFix/>
          </a:blip>
          <a:srcRect t="1" r="12879" b="-1364"/>
          <a:stretch/>
        </p:blipFill>
        <p:spPr>
          <a:xfrm>
            <a:off x="11715750" y="1562622"/>
            <a:ext cx="6572250" cy="7646694"/>
          </a:xfrm>
          <a:prstGeom prst="rect">
            <a:avLst/>
          </a:prstGeom>
          <a:noFill/>
          <a:ln>
            <a:noFill/>
          </a:ln>
        </p:spPr>
      </p:pic>
      <p:sp>
        <p:nvSpPr>
          <p:cNvPr id="41" name="Google Shape;41;p6"/>
          <p:cNvSpPr txBox="1">
            <a:spLocks noGrp="1"/>
          </p:cNvSpPr>
          <p:nvPr>
            <p:ph type="title"/>
          </p:nvPr>
        </p:nvSpPr>
        <p:spPr>
          <a:xfrm>
            <a:off x="0" y="1"/>
            <a:ext cx="18288000" cy="2743200"/>
          </a:xfrm>
          <a:prstGeom prst="rect">
            <a:avLst/>
          </a:prstGeom>
          <a:noFill/>
          <a:ln>
            <a:noFill/>
          </a:ln>
        </p:spPr>
        <p:txBody>
          <a:bodyPr spcFirstLastPara="1" wrap="square" lIns="685800" tIns="685800" rIns="685800" bIns="68550" anchor="t" anchorCtr="0">
            <a:normAutofit/>
          </a:bodyPr>
          <a:lstStyle>
            <a:lvl1pPr lvl="0" algn="l">
              <a:lnSpc>
                <a:spcPct val="90000"/>
              </a:lnSpc>
              <a:spcBef>
                <a:spcPts val="0"/>
              </a:spcBef>
              <a:spcAft>
                <a:spcPts val="0"/>
              </a:spcAft>
              <a:buClr>
                <a:srgbClr val="002F6D"/>
              </a:buClr>
              <a:buSzPts val="2700"/>
              <a:buNone/>
              <a:defRPr/>
            </a:lvl1pPr>
            <a:lvl2pPr lvl="1">
              <a:spcBef>
                <a:spcPts val="0"/>
              </a:spcBef>
              <a:spcAft>
                <a:spcPts val="0"/>
              </a:spcAft>
              <a:buSzPts val="2100"/>
              <a:buNone/>
              <a:defRPr/>
            </a:lvl2pPr>
            <a:lvl3pPr lvl="2">
              <a:spcBef>
                <a:spcPts val="0"/>
              </a:spcBef>
              <a:spcAft>
                <a:spcPts val="0"/>
              </a:spcAft>
              <a:buSzPts val="2100"/>
              <a:buNone/>
              <a:defRPr/>
            </a:lvl3pPr>
            <a:lvl4pPr lvl="3">
              <a:spcBef>
                <a:spcPts val="0"/>
              </a:spcBef>
              <a:spcAft>
                <a:spcPts val="0"/>
              </a:spcAft>
              <a:buSzPts val="2100"/>
              <a:buNone/>
              <a:defRPr/>
            </a:lvl4pPr>
            <a:lvl5pPr lvl="4">
              <a:spcBef>
                <a:spcPts val="0"/>
              </a:spcBef>
              <a:spcAft>
                <a:spcPts val="0"/>
              </a:spcAft>
              <a:buSzPts val="2100"/>
              <a:buNone/>
              <a:defRPr/>
            </a:lvl5pPr>
            <a:lvl6pPr lvl="5">
              <a:spcBef>
                <a:spcPts val="0"/>
              </a:spcBef>
              <a:spcAft>
                <a:spcPts val="0"/>
              </a:spcAft>
              <a:buSzPts val="2100"/>
              <a:buNone/>
              <a:defRPr/>
            </a:lvl6pPr>
            <a:lvl7pPr lvl="6">
              <a:spcBef>
                <a:spcPts val="0"/>
              </a:spcBef>
              <a:spcAft>
                <a:spcPts val="0"/>
              </a:spcAft>
              <a:buSzPts val="2100"/>
              <a:buNone/>
              <a:defRPr/>
            </a:lvl7pPr>
            <a:lvl8pPr lvl="7">
              <a:spcBef>
                <a:spcPts val="0"/>
              </a:spcBef>
              <a:spcAft>
                <a:spcPts val="0"/>
              </a:spcAft>
              <a:buSzPts val="2100"/>
              <a:buNone/>
              <a:defRPr/>
            </a:lvl8pPr>
            <a:lvl9pPr lvl="8">
              <a:spcBef>
                <a:spcPts val="0"/>
              </a:spcBef>
              <a:spcAft>
                <a:spcPts val="0"/>
              </a:spcAft>
              <a:buSzPts val="2100"/>
              <a:buNone/>
              <a:defRPr/>
            </a:lvl9pPr>
          </a:lstStyle>
          <a:p>
            <a:endParaRPr/>
          </a:p>
        </p:txBody>
      </p:sp>
      <p:sp>
        <p:nvSpPr>
          <p:cNvPr id="42" name="Google Shape;42;p6"/>
          <p:cNvSpPr txBox="1">
            <a:spLocks noGrp="1"/>
          </p:cNvSpPr>
          <p:nvPr>
            <p:ph type="body" idx="1"/>
          </p:nvPr>
        </p:nvSpPr>
        <p:spPr>
          <a:xfrm>
            <a:off x="0" y="2743200"/>
            <a:ext cx="9098700" cy="6029400"/>
          </a:xfrm>
          <a:prstGeom prst="rect">
            <a:avLst/>
          </a:prstGeom>
          <a:noFill/>
          <a:ln>
            <a:noFill/>
          </a:ln>
        </p:spPr>
        <p:txBody>
          <a:bodyPr spcFirstLastPara="1" wrap="square" lIns="1028700" tIns="68550" rIns="1028700" bIns="342900" anchor="t" anchorCtr="0">
            <a:normAutofit/>
          </a:bodyPr>
          <a:lstStyle>
            <a:lvl1pPr marL="457200" lvl="0" indent="-400050" algn="l">
              <a:lnSpc>
                <a:spcPct val="90000"/>
              </a:lnSpc>
              <a:spcBef>
                <a:spcPts val="1500"/>
              </a:spcBef>
              <a:spcAft>
                <a:spcPts val="0"/>
              </a:spcAft>
              <a:buClr>
                <a:srgbClr val="53575A"/>
              </a:buClr>
              <a:buSzPts val="2700"/>
              <a:buChar char="•"/>
              <a:defRPr/>
            </a:lvl1pPr>
            <a:lvl2pPr marL="914400" lvl="1" indent="-400050" algn="l">
              <a:lnSpc>
                <a:spcPct val="90000"/>
              </a:lnSpc>
              <a:spcBef>
                <a:spcPts val="800"/>
              </a:spcBef>
              <a:spcAft>
                <a:spcPts val="0"/>
              </a:spcAft>
              <a:buClr>
                <a:srgbClr val="53575A"/>
              </a:buClr>
              <a:buSzPts val="2700"/>
              <a:buChar char="•"/>
              <a:defRPr/>
            </a:lvl2pPr>
            <a:lvl3pPr marL="1371600" lvl="2" indent="-400050" algn="l">
              <a:lnSpc>
                <a:spcPct val="90000"/>
              </a:lnSpc>
              <a:spcBef>
                <a:spcPts val="800"/>
              </a:spcBef>
              <a:spcAft>
                <a:spcPts val="0"/>
              </a:spcAft>
              <a:buClr>
                <a:srgbClr val="53575A"/>
              </a:buClr>
              <a:buSzPts val="2700"/>
              <a:buChar char="•"/>
              <a:defRPr/>
            </a:lvl3pPr>
            <a:lvl4pPr marL="1828800" lvl="3" indent="-400050" algn="l">
              <a:lnSpc>
                <a:spcPct val="90000"/>
              </a:lnSpc>
              <a:spcBef>
                <a:spcPts val="800"/>
              </a:spcBef>
              <a:spcAft>
                <a:spcPts val="0"/>
              </a:spcAft>
              <a:buClr>
                <a:srgbClr val="53575A"/>
              </a:buClr>
              <a:buSzPts val="2700"/>
              <a:buChar char="•"/>
              <a:defRPr/>
            </a:lvl4pPr>
            <a:lvl5pPr marL="2286000" lvl="4" indent="-400050" algn="l">
              <a:lnSpc>
                <a:spcPct val="90000"/>
              </a:lnSpc>
              <a:spcBef>
                <a:spcPts val="800"/>
              </a:spcBef>
              <a:spcAft>
                <a:spcPts val="0"/>
              </a:spcAft>
              <a:buClr>
                <a:srgbClr val="53575A"/>
              </a:buClr>
              <a:buSzPts val="2700"/>
              <a:buChar char="•"/>
              <a:defRPr/>
            </a:lvl5pPr>
            <a:lvl6pPr marL="2743200" lvl="5" indent="-400050" algn="l">
              <a:lnSpc>
                <a:spcPct val="90000"/>
              </a:lnSpc>
              <a:spcBef>
                <a:spcPts val="800"/>
              </a:spcBef>
              <a:spcAft>
                <a:spcPts val="0"/>
              </a:spcAft>
              <a:buClr>
                <a:schemeClr val="dk1"/>
              </a:buClr>
              <a:buSzPts val="2700"/>
              <a:buChar char="•"/>
              <a:defRPr/>
            </a:lvl6pPr>
            <a:lvl7pPr marL="3200400" lvl="6" indent="-400050" algn="l">
              <a:lnSpc>
                <a:spcPct val="90000"/>
              </a:lnSpc>
              <a:spcBef>
                <a:spcPts val="800"/>
              </a:spcBef>
              <a:spcAft>
                <a:spcPts val="0"/>
              </a:spcAft>
              <a:buClr>
                <a:schemeClr val="dk1"/>
              </a:buClr>
              <a:buSzPts val="2700"/>
              <a:buChar char="•"/>
              <a:defRPr/>
            </a:lvl7pPr>
            <a:lvl8pPr marL="3657600" lvl="7" indent="-400050" algn="l">
              <a:lnSpc>
                <a:spcPct val="90000"/>
              </a:lnSpc>
              <a:spcBef>
                <a:spcPts val="800"/>
              </a:spcBef>
              <a:spcAft>
                <a:spcPts val="0"/>
              </a:spcAft>
              <a:buClr>
                <a:schemeClr val="dk1"/>
              </a:buClr>
              <a:buSzPts val="2700"/>
              <a:buChar char="•"/>
              <a:defRPr/>
            </a:lvl8pPr>
            <a:lvl9pPr marL="4114800" lvl="8" indent="-400050" algn="l">
              <a:lnSpc>
                <a:spcPct val="90000"/>
              </a:lnSpc>
              <a:spcBef>
                <a:spcPts val="800"/>
              </a:spcBef>
              <a:spcAft>
                <a:spcPts val="0"/>
              </a:spcAft>
              <a:buClr>
                <a:schemeClr val="dk1"/>
              </a:buClr>
              <a:buSzPts val="2700"/>
              <a:buChar char="•"/>
              <a:defRPr/>
            </a:lvl9pPr>
          </a:lstStyle>
          <a:p>
            <a:endParaRPr/>
          </a:p>
        </p:txBody>
      </p:sp>
      <p:sp>
        <p:nvSpPr>
          <p:cNvPr id="43" name="Google Shape;43;p6"/>
          <p:cNvSpPr txBox="1">
            <a:spLocks noGrp="1"/>
          </p:cNvSpPr>
          <p:nvPr>
            <p:ph type="body" idx="2"/>
          </p:nvPr>
        </p:nvSpPr>
        <p:spPr>
          <a:xfrm>
            <a:off x="9144000" y="2743200"/>
            <a:ext cx="9144000" cy="6029400"/>
          </a:xfrm>
          <a:prstGeom prst="rect">
            <a:avLst/>
          </a:prstGeom>
          <a:noFill/>
          <a:ln>
            <a:noFill/>
          </a:ln>
        </p:spPr>
        <p:txBody>
          <a:bodyPr spcFirstLastPara="1" wrap="square" lIns="1028700" tIns="68550" rIns="1028700" bIns="342900" anchor="t" anchorCtr="0">
            <a:normAutofit/>
          </a:bodyPr>
          <a:lstStyle>
            <a:lvl1pPr marL="457200" lvl="0" indent="-400050" algn="l">
              <a:lnSpc>
                <a:spcPct val="90000"/>
              </a:lnSpc>
              <a:spcBef>
                <a:spcPts val="1500"/>
              </a:spcBef>
              <a:spcAft>
                <a:spcPts val="0"/>
              </a:spcAft>
              <a:buClr>
                <a:srgbClr val="53575A"/>
              </a:buClr>
              <a:buSzPts val="2700"/>
              <a:buChar char="•"/>
              <a:defRPr/>
            </a:lvl1pPr>
            <a:lvl2pPr marL="914400" lvl="1" indent="-400050" algn="l">
              <a:lnSpc>
                <a:spcPct val="90000"/>
              </a:lnSpc>
              <a:spcBef>
                <a:spcPts val="800"/>
              </a:spcBef>
              <a:spcAft>
                <a:spcPts val="0"/>
              </a:spcAft>
              <a:buClr>
                <a:srgbClr val="53575A"/>
              </a:buClr>
              <a:buSzPts val="2700"/>
              <a:buChar char="•"/>
              <a:defRPr/>
            </a:lvl2pPr>
            <a:lvl3pPr marL="1371600" lvl="2" indent="-400050" algn="l">
              <a:lnSpc>
                <a:spcPct val="90000"/>
              </a:lnSpc>
              <a:spcBef>
                <a:spcPts val="800"/>
              </a:spcBef>
              <a:spcAft>
                <a:spcPts val="0"/>
              </a:spcAft>
              <a:buClr>
                <a:srgbClr val="53575A"/>
              </a:buClr>
              <a:buSzPts val="2700"/>
              <a:buChar char="•"/>
              <a:defRPr/>
            </a:lvl3pPr>
            <a:lvl4pPr marL="1828800" lvl="3" indent="-400050" algn="l">
              <a:lnSpc>
                <a:spcPct val="90000"/>
              </a:lnSpc>
              <a:spcBef>
                <a:spcPts val="800"/>
              </a:spcBef>
              <a:spcAft>
                <a:spcPts val="0"/>
              </a:spcAft>
              <a:buClr>
                <a:srgbClr val="53575A"/>
              </a:buClr>
              <a:buSzPts val="2700"/>
              <a:buChar char="•"/>
              <a:defRPr/>
            </a:lvl4pPr>
            <a:lvl5pPr marL="2286000" lvl="4" indent="-400050" algn="l">
              <a:lnSpc>
                <a:spcPct val="90000"/>
              </a:lnSpc>
              <a:spcBef>
                <a:spcPts val="800"/>
              </a:spcBef>
              <a:spcAft>
                <a:spcPts val="0"/>
              </a:spcAft>
              <a:buClr>
                <a:srgbClr val="53575A"/>
              </a:buClr>
              <a:buSzPts val="2700"/>
              <a:buChar char="•"/>
              <a:defRPr/>
            </a:lvl5pPr>
            <a:lvl6pPr marL="2743200" lvl="5" indent="-400050" algn="l">
              <a:lnSpc>
                <a:spcPct val="90000"/>
              </a:lnSpc>
              <a:spcBef>
                <a:spcPts val="800"/>
              </a:spcBef>
              <a:spcAft>
                <a:spcPts val="0"/>
              </a:spcAft>
              <a:buClr>
                <a:schemeClr val="dk1"/>
              </a:buClr>
              <a:buSzPts val="2700"/>
              <a:buChar char="•"/>
              <a:defRPr/>
            </a:lvl6pPr>
            <a:lvl7pPr marL="3200400" lvl="6" indent="-400050" algn="l">
              <a:lnSpc>
                <a:spcPct val="90000"/>
              </a:lnSpc>
              <a:spcBef>
                <a:spcPts val="800"/>
              </a:spcBef>
              <a:spcAft>
                <a:spcPts val="0"/>
              </a:spcAft>
              <a:buClr>
                <a:schemeClr val="dk1"/>
              </a:buClr>
              <a:buSzPts val="2700"/>
              <a:buChar char="•"/>
              <a:defRPr/>
            </a:lvl7pPr>
            <a:lvl8pPr marL="3657600" lvl="7" indent="-400050" algn="l">
              <a:lnSpc>
                <a:spcPct val="90000"/>
              </a:lnSpc>
              <a:spcBef>
                <a:spcPts val="800"/>
              </a:spcBef>
              <a:spcAft>
                <a:spcPts val="0"/>
              </a:spcAft>
              <a:buClr>
                <a:schemeClr val="dk1"/>
              </a:buClr>
              <a:buSzPts val="2700"/>
              <a:buChar char="•"/>
              <a:defRPr/>
            </a:lvl8pPr>
            <a:lvl9pPr marL="4114800" lvl="8" indent="-400050" algn="l">
              <a:lnSpc>
                <a:spcPct val="90000"/>
              </a:lnSpc>
              <a:spcBef>
                <a:spcPts val="800"/>
              </a:spcBef>
              <a:spcAft>
                <a:spcPts val="0"/>
              </a:spcAft>
              <a:buClr>
                <a:schemeClr val="dk1"/>
              </a:buClr>
              <a:buSzPts val="2700"/>
              <a:buChar char="•"/>
              <a:defRPr/>
            </a:lvl9pPr>
          </a:lstStyle>
          <a:p>
            <a:endParaRPr/>
          </a:p>
        </p:txBody>
      </p:sp>
      <p:sp>
        <p:nvSpPr>
          <p:cNvPr id="44" name="Google Shape;44;p6"/>
          <p:cNvSpPr txBox="1">
            <a:spLocks noGrp="1"/>
          </p:cNvSpPr>
          <p:nvPr>
            <p:ph type="sldNum" idx="12"/>
          </p:nvPr>
        </p:nvSpPr>
        <p:spPr>
          <a:xfrm>
            <a:off x="16996410" y="9233019"/>
            <a:ext cx="548700" cy="547800"/>
          </a:xfrm>
          <a:prstGeom prst="rect">
            <a:avLst/>
          </a:prstGeom>
          <a:solidFill>
            <a:schemeClr val="lt1"/>
          </a:solidFill>
          <a:ln>
            <a:noFill/>
          </a:ln>
        </p:spPr>
        <p:txBody>
          <a:bodyPr spcFirstLastPara="1" wrap="square" lIns="137150" tIns="68550" rIns="137150" bIns="6855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ext Only One Over Two">
  <p:cSld name="Text Only One Over Two">
    <p:spTree>
      <p:nvGrpSpPr>
        <p:cNvPr id="1" name="Shape 45"/>
        <p:cNvGrpSpPr/>
        <p:nvPr/>
      </p:nvGrpSpPr>
      <p:grpSpPr>
        <a:xfrm>
          <a:off x="0" y="0"/>
          <a:ext cx="0" cy="0"/>
          <a:chOff x="0" y="0"/>
          <a:chExt cx="0" cy="0"/>
        </a:xfrm>
      </p:grpSpPr>
      <p:pic>
        <p:nvPicPr>
          <p:cNvPr id="46" name="Google Shape;46;p7" descr="&quot;&quot;"/>
          <p:cNvPicPr preferRelativeResize="0"/>
          <p:nvPr/>
        </p:nvPicPr>
        <p:blipFill rotWithShape="1">
          <a:blip r:embed="rId2">
            <a:alphaModFix/>
          </a:blip>
          <a:srcRect t="1" r="12879" b="-1364"/>
          <a:stretch/>
        </p:blipFill>
        <p:spPr>
          <a:xfrm>
            <a:off x="11715750" y="1562622"/>
            <a:ext cx="6572250" cy="7646694"/>
          </a:xfrm>
          <a:prstGeom prst="rect">
            <a:avLst/>
          </a:prstGeom>
          <a:noFill/>
          <a:ln>
            <a:noFill/>
          </a:ln>
        </p:spPr>
      </p:pic>
      <p:sp>
        <p:nvSpPr>
          <p:cNvPr id="47" name="Google Shape;47;p7"/>
          <p:cNvSpPr txBox="1">
            <a:spLocks noGrp="1"/>
          </p:cNvSpPr>
          <p:nvPr>
            <p:ph type="title"/>
          </p:nvPr>
        </p:nvSpPr>
        <p:spPr>
          <a:xfrm>
            <a:off x="0" y="1"/>
            <a:ext cx="18288000" cy="2057400"/>
          </a:xfrm>
          <a:prstGeom prst="rect">
            <a:avLst/>
          </a:prstGeom>
          <a:noFill/>
          <a:ln>
            <a:noFill/>
          </a:ln>
        </p:spPr>
        <p:txBody>
          <a:bodyPr spcFirstLastPara="1" wrap="square" lIns="685800" tIns="685800" rIns="685800" bIns="68550" anchor="t" anchorCtr="0">
            <a:normAutofit/>
          </a:bodyPr>
          <a:lstStyle>
            <a:lvl1pPr lvl="0" algn="l">
              <a:lnSpc>
                <a:spcPct val="90000"/>
              </a:lnSpc>
              <a:spcBef>
                <a:spcPts val="0"/>
              </a:spcBef>
              <a:spcAft>
                <a:spcPts val="0"/>
              </a:spcAft>
              <a:buClr>
                <a:srgbClr val="002F6D"/>
              </a:buClr>
              <a:buSzPts val="2700"/>
              <a:buNone/>
              <a:defRPr/>
            </a:lvl1pPr>
            <a:lvl2pPr lvl="1">
              <a:spcBef>
                <a:spcPts val="0"/>
              </a:spcBef>
              <a:spcAft>
                <a:spcPts val="0"/>
              </a:spcAft>
              <a:buSzPts val="2100"/>
              <a:buNone/>
              <a:defRPr/>
            </a:lvl2pPr>
            <a:lvl3pPr lvl="2">
              <a:spcBef>
                <a:spcPts val="0"/>
              </a:spcBef>
              <a:spcAft>
                <a:spcPts val="0"/>
              </a:spcAft>
              <a:buSzPts val="2100"/>
              <a:buNone/>
              <a:defRPr/>
            </a:lvl3pPr>
            <a:lvl4pPr lvl="3">
              <a:spcBef>
                <a:spcPts val="0"/>
              </a:spcBef>
              <a:spcAft>
                <a:spcPts val="0"/>
              </a:spcAft>
              <a:buSzPts val="2100"/>
              <a:buNone/>
              <a:defRPr/>
            </a:lvl4pPr>
            <a:lvl5pPr lvl="4">
              <a:spcBef>
                <a:spcPts val="0"/>
              </a:spcBef>
              <a:spcAft>
                <a:spcPts val="0"/>
              </a:spcAft>
              <a:buSzPts val="2100"/>
              <a:buNone/>
              <a:defRPr/>
            </a:lvl5pPr>
            <a:lvl6pPr lvl="5">
              <a:spcBef>
                <a:spcPts val="0"/>
              </a:spcBef>
              <a:spcAft>
                <a:spcPts val="0"/>
              </a:spcAft>
              <a:buSzPts val="2100"/>
              <a:buNone/>
              <a:defRPr/>
            </a:lvl6pPr>
            <a:lvl7pPr lvl="6">
              <a:spcBef>
                <a:spcPts val="0"/>
              </a:spcBef>
              <a:spcAft>
                <a:spcPts val="0"/>
              </a:spcAft>
              <a:buSzPts val="2100"/>
              <a:buNone/>
              <a:defRPr/>
            </a:lvl7pPr>
            <a:lvl8pPr lvl="7">
              <a:spcBef>
                <a:spcPts val="0"/>
              </a:spcBef>
              <a:spcAft>
                <a:spcPts val="0"/>
              </a:spcAft>
              <a:buSzPts val="2100"/>
              <a:buNone/>
              <a:defRPr/>
            </a:lvl8pPr>
            <a:lvl9pPr lvl="8">
              <a:spcBef>
                <a:spcPts val="0"/>
              </a:spcBef>
              <a:spcAft>
                <a:spcPts val="0"/>
              </a:spcAft>
              <a:buSzPts val="2100"/>
              <a:buNone/>
              <a:defRPr/>
            </a:lvl9pPr>
          </a:lstStyle>
          <a:p>
            <a:endParaRPr/>
          </a:p>
        </p:txBody>
      </p:sp>
      <p:sp>
        <p:nvSpPr>
          <p:cNvPr id="48" name="Google Shape;48;p7"/>
          <p:cNvSpPr txBox="1">
            <a:spLocks noGrp="1"/>
          </p:cNvSpPr>
          <p:nvPr>
            <p:ph type="body" idx="1"/>
          </p:nvPr>
        </p:nvSpPr>
        <p:spPr>
          <a:xfrm>
            <a:off x="0" y="2057400"/>
            <a:ext cx="18288000" cy="1509600"/>
          </a:xfrm>
          <a:prstGeom prst="rect">
            <a:avLst/>
          </a:prstGeom>
          <a:noFill/>
          <a:ln>
            <a:noFill/>
          </a:ln>
        </p:spPr>
        <p:txBody>
          <a:bodyPr spcFirstLastPara="1" wrap="square" lIns="1028700" tIns="68550" rIns="1028700" bIns="342900" anchor="t" anchorCtr="0">
            <a:normAutofit/>
          </a:bodyPr>
          <a:lstStyle>
            <a:lvl1pPr marL="457200" lvl="0" indent="-228600" algn="l">
              <a:lnSpc>
                <a:spcPct val="90000"/>
              </a:lnSpc>
              <a:spcBef>
                <a:spcPts val="1500"/>
              </a:spcBef>
              <a:spcAft>
                <a:spcPts val="0"/>
              </a:spcAft>
              <a:buClr>
                <a:srgbClr val="53575A"/>
              </a:buClr>
              <a:buSzPts val="4200"/>
              <a:buNone/>
              <a:defRPr/>
            </a:lvl1pPr>
            <a:lvl2pPr marL="914400" lvl="1" indent="-400050" algn="l">
              <a:lnSpc>
                <a:spcPct val="90000"/>
              </a:lnSpc>
              <a:spcBef>
                <a:spcPts val="800"/>
              </a:spcBef>
              <a:spcAft>
                <a:spcPts val="0"/>
              </a:spcAft>
              <a:buClr>
                <a:srgbClr val="53575A"/>
              </a:buClr>
              <a:buSzPts val="2700"/>
              <a:buChar char="•"/>
              <a:defRPr/>
            </a:lvl2pPr>
            <a:lvl3pPr marL="1371600" lvl="2" indent="-400050" algn="l">
              <a:lnSpc>
                <a:spcPct val="90000"/>
              </a:lnSpc>
              <a:spcBef>
                <a:spcPts val="800"/>
              </a:spcBef>
              <a:spcAft>
                <a:spcPts val="0"/>
              </a:spcAft>
              <a:buClr>
                <a:srgbClr val="53575A"/>
              </a:buClr>
              <a:buSzPts val="2700"/>
              <a:buChar char="•"/>
              <a:defRPr/>
            </a:lvl3pPr>
            <a:lvl4pPr marL="1828800" lvl="3" indent="-400050" algn="l">
              <a:lnSpc>
                <a:spcPct val="90000"/>
              </a:lnSpc>
              <a:spcBef>
                <a:spcPts val="800"/>
              </a:spcBef>
              <a:spcAft>
                <a:spcPts val="0"/>
              </a:spcAft>
              <a:buClr>
                <a:srgbClr val="53575A"/>
              </a:buClr>
              <a:buSzPts val="2700"/>
              <a:buChar char="•"/>
              <a:defRPr/>
            </a:lvl4pPr>
            <a:lvl5pPr marL="2286000" lvl="4" indent="-400050" algn="l">
              <a:lnSpc>
                <a:spcPct val="90000"/>
              </a:lnSpc>
              <a:spcBef>
                <a:spcPts val="800"/>
              </a:spcBef>
              <a:spcAft>
                <a:spcPts val="0"/>
              </a:spcAft>
              <a:buClr>
                <a:srgbClr val="53575A"/>
              </a:buClr>
              <a:buSzPts val="2700"/>
              <a:buChar char="•"/>
              <a:defRPr/>
            </a:lvl5pPr>
            <a:lvl6pPr marL="2743200" lvl="5" indent="-400050" algn="l">
              <a:lnSpc>
                <a:spcPct val="90000"/>
              </a:lnSpc>
              <a:spcBef>
                <a:spcPts val="800"/>
              </a:spcBef>
              <a:spcAft>
                <a:spcPts val="0"/>
              </a:spcAft>
              <a:buClr>
                <a:schemeClr val="dk1"/>
              </a:buClr>
              <a:buSzPts val="2700"/>
              <a:buChar char="•"/>
              <a:defRPr/>
            </a:lvl6pPr>
            <a:lvl7pPr marL="3200400" lvl="6" indent="-400050" algn="l">
              <a:lnSpc>
                <a:spcPct val="90000"/>
              </a:lnSpc>
              <a:spcBef>
                <a:spcPts val="800"/>
              </a:spcBef>
              <a:spcAft>
                <a:spcPts val="0"/>
              </a:spcAft>
              <a:buClr>
                <a:schemeClr val="dk1"/>
              </a:buClr>
              <a:buSzPts val="2700"/>
              <a:buChar char="•"/>
              <a:defRPr/>
            </a:lvl7pPr>
            <a:lvl8pPr marL="3657600" lvl="7" indent="-400050" algn="l">
              <a:lnSpc>
                <a:spcPct val="90000"/>
              </a:lnSpc>
              <a:spcBef>
                <a:spcPts val="800"/>
              </a:spcBef>
              <a:spcAft>
                <a:spcPts val="0"/>
              </a:spcAft>
              <a:buClr>
                <a:schemeClr val="dk1"/>
              </a:buClr>
              <a:buSzPts val="2700"/>
              <a:buChar char="•"/>
              <a:defRPr/>
            </a:lvl8pPr>
            <a:lvl9pPr marL="4114800" lvl="8" indent="-400050" algn="l">
              <a:lnSpc>
                <a:spcPct val="90000"/>
              </a:lnSpc>
              <a:spcBef>
                <a:spcPts val="800"/>
              </a:spcBef>
              <a:spcAft>
                <a:spcPts val="0"/>
              </a:spcAft>
              <a:buClr>
                <a:schemeClr val="dk1"/>
              </a:buClr>
              <a:buSzPts val="2700"/>
              <a:buChar char="•"/>
              <a:defRPr/>
            </a:lvl9pPr>
          </a:lstStyle>
          <a:p>
            <a:endParaRPr/>
          </a:p>
        </p:txBody>
      </p:sp>
      <p:sp>
        <p:nvSpPr>
          <p:cNvPr id="49" name="Google Shape;49;p7"/>
          <p:cNvSpPr txBox="1">
            <a:spLocks noGrp="1"/>
          </p:cNvSpPr>
          <p:nvPr>
            <p:ph type="body" idx="2"/>
          </p:nvPr>
        </p:nvSpPr>
        <p:spPr>
          <a:xfrm>
            <a:off x="0" y="3567113"/>
            <a:ext cx="9098700" cy="5210100"/>
          </a:xfrm>
          <a:prstGeom prst="rect">
            <a:avLst/>
          </a:prstGeom>
          <a:noFill/>
          <a:ln>
            <a:noFill/>
          </a:ln>
        </p:spPr>
        <p:txBody>
          <a:bodyPr spcFirstLastPara="1" wrap="square" lIns="1028700" tIns="68550" rIns="1028700" bIns="342900" anchor="t" anchorCtr="0">
            <a:normAutofit/>
          </a:bodyPr>
          <a:lstStyle>
            <a:lvl1pPr marL="457200" lvl="0" indent="-400050" algn="l">
              <a:lnSpc>
                <a:spcPct val="90000"/>
              </a:lnSpc>
              <a:spcBef>
                <a:spcPts val="1500"/>
              </a:spcBef>
              <a:spcAft>
                <a:spcPts val="0"/>
              </a:spcAft>
              <a:buClr>
                <a:srgbClr val="53575A"/>
              </a:buClr>
              <a:buSzPts val="2700"/>
              <a:buChar char="•"/>
              <a:defRPr/>
            </a:lvl1pPr>
            <a:lvl2pPr marL="914400" lvl="1" indent="-400050" algn="l">
              <a:lnSpc>
                <a:spcPct val="90000"/>
              </a:lnSpc>
              <a:spcBef>
                <a:spcPts val="800"/>
              </a:spcBef>
              <a:spcAft>
                <a:spcPts val="0"/>
              </a:spcAft>
              <a:buClr>
                <a:srgbClr val="53575A"/>
              </a:buClr>
              <a:buSzPts val="2700"/>
              <a:buChar char="•"/>
              <a:defRPr/>
            </a:lvl2pPr>
            <a:lvl3pPr marL="1371600" lvl="2" indent="-400050" algn="l">
              <a:lnSpc>
                <a:spcPct val="90000"/>
              </a:lnSpc>
              <a:spcBef>
                <a:spcPts val="800"/>
              </a:spcBef>
              <a:spcAft>
                <a:spcPts val="0"/>
              </a:spcAft>
              <a:buClr>
                <a:srgbClr val="53575A"/>
              </a:buClr>
              <a:buSzPts val="2700"/>
              <a:buChar char="•"/>
              <a:defRPr/>
            </a:lvl3pPr>
            <a:lvl4pPr marL="1828800" lvl="3" indent="-400050" algn="l">
              <a:lnSpc>
                <a:spcPct val="90000"/>
              </a:lnSpc>
              <a:spcBef>
                <a:spcPts val="800"/>
              </a:spcBef>
              <a:spcAft>
                <a:spcPts val="0"/>
              </a:spcAft>
              <a:buClr>
                <a:srgbClr val="53575A"/>
              </a:buClr>
              <a:buSzPts val="2700"/>
              <a:buChar char="•"/>
              <a:defRPr/>
            </a:lvl4pPr>
            <a:lvl5pPr marL="2286000" lvl="4" indent="-400050" algn="l">
              <a:lnSpc>
                <a:spcPct val="90000"/>
              </a:lnSpc>
              <a:spcBef>
                <a:spcPts val="800"/>
              </a:spcBef>
              <a:spcAft>
                <a:spcPts val="0"/>
              </a:spcAft>
              <a:buClr>
                <a:srgbClr val="53575A"/>
              </a:buClr>
              <a:buSzPts val="2700"/>
              <a:buChar char="•"/>
              <a:defRPr/>
            </a:lvl5pPr>
            <a:lvl6pPr marL="2743200" lvl="5" indent="-400050" algn="l">
              <a:lnSpc>
                <a:spcPct val="90000"/>
              </a:lnSpc>
              <a:spcBef>
                <a:spcPts val="800"/>
              </a:spcBef>
              <a:spcAft>
                <a:spcPts val="0"/>
              </a:spcAft>
              <a:buClr>
                <a:schemeClr val="dk1"/>
              </a:buClr>
              <a:buSzPts val="2700"/>
              <a:buChar char="•"/>
              <a:defRPr/>
            </a:lvl6pPr>
            <a:lvl7pPr marL="3200400" lvl="6" indent="-400050" algn="l">
              <a:lnSpc>
                <a:spcPct val="90000"/>
              </a:lnSpc>
              <a:spcBef>
                <a:spcPts val="800"/>
              </a:spcBef>
              <a:spcAft>
                <a:spcPts val="0"/>
              </a:spcAft>
              <a:buClr>
                <a:schemeClr val="dk1"/>
              </a:buClr>
              <a:buSzPts val="2700"/>
              <a:buChar char="•"/>
              <a:defRPr/>
            </a:lvl7pPr>
            <a:lvl8pPr marL="3657600" lvl="7" indent="-400050" algn="l">
              <a:lnSpc>
                <a:spcPct val="90000"/>
              </a:lnSpc>
              <a:spcBef>
                <a:spcPts val="800"/>
              </a:spcBef>
              <a:spcAft>
                <a:spcPts val="0"/>
              </a:spcAft>
              <a:buClr>
                <a:schemeClr val="dk1"/>
              </a:buClr>
              <a:buSzPts val="2700"/>
              <a:buChar char="•"/>
              <a:defRPr/>
            </a:lvl8pPr>
            <a:lvl9pPr marL="4114800" lvl="8" indent="-400050" algn="l">
              <a:lnSpc>
                <a:spcPct val="90000"/>
              </a:lnSpc>
              <a:spcBef>
                <a:spcPts val="800"/>
              </a:spcBef>
              <a:spcAft>
                <a:spcPts val="0"/>
              </a:spcAft>
              <a:buClr>
                <a:schemeClr val="dk1"/>
              </a:buClr>
              <a:buSzPts val="2700"/>
              <a:buChar char="•"/>
              <a:defRPr/>
            </a:lvl9pPr>
          </a:lstStyle>
          <a:p>
            <a:endParaRPr/>
          </a:p>
        </p:txBody>
      </p:sp>
      <p:sp>
        <p:nvSpPr>
          <p:cNvPr id="50" name="Google Shape;50;p7"/>
          <p:cNvSpPr txBox="1">
            <a:spLocks noGrp="1"/>
          </p:cNvSpPr>
          <p:nvPr>
            <p:ph type="body" idx="3"/>
          </p:nvPr>
        </p:nvSpPr>
        <p:spPr>
          <a:xfrm>
            <a:off x="9098757" y="3567113"/>
            <a:ext cx="9189300" cy="5210100"/>
          </a:xfrm>
          <a:prstGeom prst="rect">
            <a:avLst/>
          </a:prstGeom>
          <a:noFill/>
          <a:ln>
            <a:noFill/>
          </a:ln>
        </p:spPr>
        <p:txBody>
          <a:bodyPr spcFirstLastPara="1" wrap="square" lIns="1028700" tIns="68550" rIns="1028700" bIns="342900" anchor="t" anchorCtr="0">
            <a:normAutofit/>
          </a:bodyPr>
          <a:lstStyle>
            <a:lvl1pPr marL="457200" lvl="0" indent="-400050" algn="l">
              <a:lnSpc>
                <a:spcPct val="90000"/>
              </a:lnSpc>
              <a:spcBef>
                <a:spcPts val="1500"/>
              </a:spcBef>
              <a:spcAft>
                <a:spcPts val="0"/>
              </a:spcAft>
              <a:buClr>
                <a:srgbClr val="53575A"/>
              </a:buClr>
              <a:buSzPts val="2700"/>
              <a:buChar char="•"/>
              <a:defRPr/>
            </a:lvl1pPr>
            <a:lvl2pPr marL="914400" lvl="1" indent="-400050" algn="l">
              <a:lnSpc>
                <a:spcPct val="90000"/>
              </a:lnSpc>
              <a:spcBef>
                <a:spcPts val="800"/>
              </a:spcBef>
              <a:spcAft>
                <a:spcPts val="0"/>
              </a:spcAft>
              <a:buClr>
                <a:srgbClr val="53575A"/>
              </a:buClr>
              <a:buSzPts val="2700"/>
              <a:buChar char="•"/>
              <a:defRPr/>
            </a:lvl2pPr>
            <a:lvl3pPr marL="1371600" lvl="2" indent="-400050" algn="l">
              <a:lnSpc>
                <a:spcPct val="90000"/>
              </a:lnSpc>
              <a:spcBef>
                <a:spcPts val="800"/>
              </a:spcBef>
              <a:spcAft>
                <a:spcPts val="0"/>
              </a:spcAft>
              <a:buClr>
                <a:srgbClr val="53575A"/>
              </a:buClr>
              <a:buSzPts val="2700"/>
              <a:buChar char="•"/>
              <a:defRPr/>
            </a:lvl3pPr>
            <a:lvl4pPr marL="1828800" lvl="3" indent="-400050" algn="l">
              <a:lnSpc>
                <a:spcPct val="90000"/>
              </a:lnSpc>
              <a:spcBef>
                <a:spcPts val="800"/>
              </a:spcBef>
              <a:spcAft>
                <a:spcPts val="0"/>
              </a:spcAft>
              <a:buClr>
                <a:srgbClr val="53575A"/>
              </a:buClr>
              <a:buSzPts val="2700"/>
              <a:buChar char="•"/>
              <a:defRPr/>
            </a:lvl4pPr>
            <a:lvl5pPr marL="2286000" lvl="4" indent="-400050" algn="l">
              <a:lnSpc>
                <a:spcPct val="90000"/>
              </a:lnSpc>
              <a:spcBef>
                <a:spcPts val="800"/>
              </a:spcBef>
              <a:spcAft>
                <a:spcPts val="0"/>
              </a:spcAft>
              <a:buClr>
                <a:srgbClr val="53575A"/>
              </a:buClr>
              <a:buSzPts val="2700"/>
              <a:buChar char="•"/>
              <a:defRPr/>
            </a:lvl5pPr>
            <a:lvl6pPr marL="2743200" lvl="5" indent="-400050" algn="l">
              <a:lnSpc>
                <a:spcPct val="90000"/>
              </a:lnSpc>
              <a:spcBef>
                <a:spcPts val="800"/>
              </a:spcBef>
              <a:spcAft>
                <a:spcPts val="0"/>
              </a:spcAft>
              <a:buClr>
                <a:schemeClr val="dk1"/>
              </a:buClr>
              <a:buSzPts val="2700"/>
              <a:buChar char="•"/>
              <a:defRPr/>
            </a:lvl6pPr>
            <a:lvl7pPr marL="3200400" lvl="6" indent="-400050" algn="l">
              <a:lnSpc>
                <a:spcPct val="90000"/>
              </a:lnSpc>
              <a:spcBef>
                <a:spcPts val="800"/>
              </a:spcBef>
              <a:spcAft>
                <a:spcPts val="0"/>
              </a:spcAft>
              <a:buClr>
                <a:schemeClr val="dk1"/>
              </a:buClr>
              <a:buSzPts val="2700"/>
              <a:buChar char="•"/>
              <a:defRPr/>
            </a:lvl7pPr>
            <a:lvl8pPr marL="3657600" lvl="7" indent="-400050" algn="l">
              <a:lnSpc>
                <a:spcPct val="90000"/>
              </a:lnSpc>
              <a:spcBef>
                <a:spcPts val="800"/>
              </a:spcBef>
              <a:spcAft>
                <a:spcPts val="0"/>
              </a:spcAft>
              <a:buClr>
                <a:schemeClr val="dk1"/>
              </a:buClr>
              <a:buSzPts val="2700"/>
              <a:buChar char="•"/>
              <a:defRPr/>
            </a:lvl8pPr>
            <a:lvl9pPr marL="4114800" lvl="8" indent="-400050" algn="l">
              <a:lnSpc>
                <a:spcPct val="90000"/>
              </a:lnSpc>
              <a:spcBef>
                <a:spcPts val="800"/>
              </a:spcBef>
              <a:spcAft>
                <a:spcPts val="0"/>
              </a:spcAft>
              <a:buClr>
                <a:schemeClr val="dk1"/>
              </a:buClr>
              <a:buSzPts val="2700"/>
              <a:buChar char="•"/>
              <a:defRPr/>
            </a:lvl9pPr>
          </a:lstStyle>
          <a:p>
            <a:endParaRPr/>
          </a:p>
        </p:txBody>
      </p:sp>
      <p:sp>
        <p:nvSpPr>
          <p:cNvPr id="51" name="Google Shape;51;p7"/>
          <p:cNvSpPr txBox="1">
            <a:spLocks noGrp="1"/>
          </p:cNvSpPr>
          <p:nvPr>
            <p:ph type="sldNum" idx="12"/>
          </p:nvPr>
        </p:nvSpPr>
        <p:spPr>
          <a:xfrm>
            <a:off x="16996410" y="9233019"/>
            <a:ext cx="548700" cy="547800"/>
          </a:xfrm>
          <a:prstGeom prst="rect">
            <a:avLst/>
          </a:prstGeom>
          <a:solidFill>
            <a:schemeClr val="lt1"/>
          </a:solidFill>
          <a:ln>
            <a:noFill/>
          </a:ln>
        </p:spPr>
        <p:txBody>
          <a:bodyPr spcFirstLastPara="1" wrap="square" lIns="137150" tIns="68550" rIns="137150" bIns="6855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ext Over Content">
  <p:cSld name="Text Over Content">
    <p:spTree>
      <p:nvGrpSpPr>
        <p:cNvPr id="1" name="Shape 52"/>
        <p:cNvGrpSpPr/>
        <p:nvPr/>
      </p:nvGrpSpPr>
      <p:grpSpPr>
        <a:xfrm>
          <a:off x="0" y="0"/>
          <a:ext cx="0" cy="0"/>
          <a:chOff x="0" y="0"/>
          <a:chExt cx="0" cy="0"/>
        </a:xfrm>
      </p:grpSpPr>
      <p:sp>
        <p:nvSpPr>
          <p:cNvPr id="53" name="Google Shape;53;p8"/>
          <p:cNvSpPr txBox="1">
            <a:spLocks noGrp="1"/>
          </p:cNvSpPr>
          <p:nvPr>
            <p:ph type="title"/>
          </p:nvPr>
        </p:nvSpPr>
        <p:spPr>
          <a:xfrm>
            <a:off x="0" y="1"/>
            <a:ext cx="18288000" cy="2057400"/>
          </a:xfrm>
          <a:prstGeom prst="rect">
            <a:avLst/>
          </a:prstGeom>
          <a:noFill/>
          <a:ln>
            <a:noFill/>
          </a:ln>
        </p:spPr>
        <p:txBody>
          <a:bodyPr spcFirstLastPara="1" wrap="square" lIns="685800" tIns="685800" rIns="685800" bIns="68550" anchor="t" anchorCtr="0">
            <a:normAutofit/>
          </a:bodyPr>
          <a:lstStyle>
            <a:lvl1pPr lvl="0" algn="l">
              <a:lnSpc>
                <a:spcPct val="90000"/>
              </a:lnSpc>
              <a:spcBef>
                <a:spcPts val="0"/>
              </a:spcBef>
              <a:spcAft>
                <a:spcPts val="0"/>
              </a:spcAft>
              <a:buClr>
                <a:srgbClr val="002F6D"/>
              </a:buClr>
              <a:buSzPts val="2700"/>
              <a:buNone/>
              <a:defRPr/>
            </a:lvl1pPr>
            <a:lvl2pPr lvl="1">
              <a:spcBef>
                <a:spcPts val="0"/>
              </a:spcBef>
              <a:spcAft>
                <a:spcPts val="0"/>
              </a:spcAft>
              <a:buSzPts val="2100"/>
              <a:buNone/>
              <a:defRPr/>
            </a:lvl2pPr>
            <a:lvl3pPr lvl="2">
              <a:spcBef>
                <a:spcPts val="0"/>
              </a:spcBef>
              <a:spcAft>
                <a:spcPts val="0"/>
              </a:spcAft>
              <a:buSzPts val="2100"/>
              <a:buNone/>
              <a:defRPr/>
            </a:lvl3pPr>
            <a:lvl4pPr lvl="3">
              <a:spcBef>
                <a:spcPts val="0"/>
              </a:spcBef>
              <a:spcAft>
                <a:spcPts val="0"/>
              </a:spcAft>
              <a:buSzPts val="2100"/>
              <a:buNone/>
              <a:defRPr/>
            </a:lvl4pPr>
            <a:lvl5pPr lvl="4">
              <a:spcBef>
                <a:spcPts val="0"/>
              </a:spcBef>
              <a:spcAft>
                <a:spcPts val="0"/>
              </a:spcAft>
              <a:buSzPts val="2100"/>
              <a:buNone/>
              <a:defRPr/>
            </a:lvl5pPr>
            <a:lvl6pPr lvl="5">
              <a:spcBef>
                <a:spcPts val="0"/>
              </a:spcBef>
              <a:spcAft>
                <a:spcPts val="0"/>
              </a:spcAft>
              <a:buSzPts val="2100"/>
              <a:buNone/>
              <a:defRPr/>
            </a:lvl6pPr>
            <a:lvl7pPr lvl="6">
              <a:spcBef>
                <a:spcPts val="0"/>
              </a:spcBef>
              <a:spcAft>
                <a:spcPts val="0"/>
              </a:spcAft>
              <a:buSzPts val="2100"/>
              <a:buNone/>
              <a:defRPr/>
            </a:lvl7pPr>
            <a:lvl8pPr lvl="7">
              <a:spcBef>
                <a:spcPts val="0"/>
              </a:spcBef>
              <a:spcAft>
                <a:spcPts val="0"/>
              </a:spcAft>
              <a:buSzPts val="2100"/>
              <a:buNone/>
              <a:defRPr/>
            </a:lvl8pPr>
            <a:lvl9pPr lvl="8">
              <a:spcBef>
                <a:spcPts val="0"/>
              </a:spcBef>
              <a:spcAft>
                <a:spcPts val="0"/>
              </a:spcAft>
              <a:buSzPts val="2100"/>
              <a:buNone/>
              <a:defRPr/>
            </a:lvl9pPr>
          </a:lstStyle>
          <a:p>
            <a:endParaRPr/>
          </a:p>
        </p:txBody>
      </p:sp>
      <p:sp>
        <p:nvSpPr>
          <p:cNvPr id="54" name="Google Shape;54;p8"/>
          <p:cNvSpPr txBox="1">
            <a:spLocks noGrp="1"/>
          </p:cNvSpPr>
          <p:nvPr>
            <p:ph type="body" idx="1"/>
          </p:nvPr>
        </p:nvSpPr>
        <p:spPr>
          <a:xfrm>
            <a:off x="0" y="2057400"/>
            <a:ext cx="18288000" cy="1345500"/>
          </a:xfrm>
          <a:prstGeom prst="rect">
            <a:avLst/>
          </a:prstGeom>
          <a:noFill/>
          <a:ln>
            <a:noFill/>
          </a:ln>
        </p:spPr>
        <p:txBody>
          <a:bodyPr spcFirstLastPara="1" wrap="square" lIns="1028700" tIns="68550" rIns="1028700" bIns="342900" anchor="t" anchorCtr="0">
            <a:normAutofit/>
          </a:bodyPr>
          <a:lstStyle>
            <a:lvl1pPr marL="457200" lvl="0" indent="-228600" algn="l">
              <a:lnSpc>
                <a:spcPct val="90000"/>
              </a:lnSpc>
              <a:spcBef>
                <a:spcPts val="1500"/>
              </a:spcBef>
              <a:spcAft>
                <a:spcPts val="0"/>
              </a:spcAft>
              <a:buClr>
                <a:srgbClr val="53575A"/>
              </a:buClr>
              <a:buSzPts val="4200"/>
              <a:buNone/>
              <a:defRPr/>
            </a:lvl1pPr>
            <a:lvl2pPr marL="914400" lvl="1" indent="-400050" algn="l">
              <a:lnSpc>
                <a:spcPct val="90000"/>
              </a:lnSpc>
              <a:spcBef>
                <a:spcPts val="800"/>
              </a:spcBef>
              <a:spcAft>
                <a:spcPts val="0"/>
              </a:spcAft>
              <a:buClr>
                <a:srgbClr val="53575A"/>
              </a:buClr>
              <a:buSzPts val="2700"/>
              <a:buChar char="•"/>
              <a:defRPr/>
            </a:lvl2pPr>
            <a:lvl3pPr marL="1371600" lvl="2" indent="-400050" algn="l">
              <a:lnSpc>
                <a:spcPct val="90000"/>
              </a:lnSpc>
              <a:spcBef>
                <a:spcPts val="800"/>
              </a:spcBef>
              <a:spcAft>
                <a:spcPts val="0"/>
              </a:spcAft>
              <a:buClr>
                <a:srgbClr val="53575A"/>
              </a:buClr>
              <a:buSzPts val="2700"/>
              <a:buChar char="•"/>
              <a:defRPr/>
            </a:lvl3pPr>
            <a:lvl4pPr marL="1828800" lvl="3" indent="-400050" algn="l">
              <a:lnSpc>
                <a:spcPct val="90000"/>
              </a:lnSpc>
              <a:spcBef>
                <a:spcPts val="800"/>
              </a:spcBef>
              <a:spcAft>
                <a:spcPts val="0"/>
              </a:spcAft>
              <a:buClr>
                <a:srgbClr val="53575A"/>
              </a:buClr>
              <a:buSzPts val="2700"/>
              <a:buChar char="•"/>
              <a:defRPr/>
            </a:lvl4pPr>
            <a:lvl5pPr marL="2286000" lvl="4" indent="-400050" algn="l">
              <a:lnSpc>
                <a:spcPct val="90000"/>
              </a:lnSpc>
              <a:spcBef>
                <a:spcPts val="800"/>
              </a:spcBef>
              <a:spcAft>
                <a:spcPts val="0"/>
              </a:spcAft>
              <a:buClr>
                <a:srgbClr val="53575A"/>
              </a:buClr>
              <a:buSzPts val="2700"/>
              <a:buChar char="•"/>
              <a:defRPr/>
            </a:lvl5pPr>
            <a:lvl6pPr marL="2743200" lvl="5" indent="-400050" algn="l">
              <a:lnSpc>
                <a:spcPct val="90000"/>
              </a:lnSpc>
              <a:spcBef>
                <a:spcPts val="800"/>
              </a:spcBef>
              <a:spcAft>
                <a:spcPts val="0"/>
              </a:spcAft>
              <a:buClr>
                <a:schemeClr val="dk1"/>
              </a:buClr>
              <a:buSzPts val="2700"/>
              <a:buChar char="•"/>
              <a:defRPr/>
            </a:lvl6pPr>
            <a:lvl7pPr marL="3200400" lvl="6" indent="-400050" algn="l">
              <a:lnSpc>
                <a:spcPct val="90000"/>
              </a:lnSpc>
              <a:spcBef>
                <a:spcPts val="800"/>
              </a:spcBef>
              <a:spcAft>
                <a:spcPts val="0"/>
              </a:spcAft>
              <a:buClr>
                <a:schemeClr val="dk1"/>
              </a:buClr>
              <a:buSzPts val="2700"/>
              <a:buChar char="•"/>
              <a:defRPr/>
            </a:lvl7pPr>
            <a:lvl8pPr marL="3657600" lvl="7" indent="-400050" algn="l">
              <a:lnSpc>
                <a:spcPct val="90000"/>
              </a:lnSpc>
              <a:spcBef>
                <a:spcPts val="800"/>
              </a:spcBef>
              <a:spcAft>
                <a:spcPts val="0"/>
              </a:spcAft>
              <a:buClr>
                <a:schemeClr val="dk1"/>
              </a:buClr>
              <a:buSzPts val="2700"/>
              <a:buChar char="•"/>
              <a:defRPr/>
            </a:lvl8pPr>
            <a:lvl9pPr marL="4114800" lvl="8" indent="-400050" algn="l">
              <a:lnSpc>
                <a:spcPct val="90000"/>
              </a:lnSpc>
              <a:spcBef>
                <a:spcPts val="800"/>
              </a:spcBef>
              <a:spcAft>
                <a:spcPts val="0"/>
              </a:spcAft>
              <a:buClr>
                <a:schemeClr val="dk1"/>
              </a:buClr>
              <a:buSzPts val="2700"/>
              <a:buChar char="•"/>
              <a:defRPr/>
            </a:lvl9pPr>
          </a:lstStyle>
          <a:p>
            <a:endParaRPr/>
          </a:p>
        </p:txBody>
      </p:sp>
      <p:sp>
        <p:nvSpPr>
          <p:cNvPr id="55" name="Google Shape;55;p8"/>
          <p:cNvSpPr txBox="1">
            <a:spLocks noGrp="1"/>
          </p:cNvSpPr>
          <p:nvPr>
            <p:ph type="body" idx="2"/>
          </p:nvPr>
        </p:nvSpPr>
        <p:spPr>
          <a:xfrm>
            <a:off x="914400" y="3403680"/>
            <a:ext cx="16459200" cy="5552100"/>
          </a:xfrm>
          <a:prstGeom prst="rect">
            <a:avLst/>
          </a:prstGeom>
          <a:noFill/>
          <a:ln>
            <a:noFill/>
          </a:ln>
        </p:spPr>
        <p:txBody>
          <a:bodyPr spcFirstLastPara="1" wrap="square" lIns="1028700" tIns="68550" rIns="1028700" bIns="342900" anchor="t" anchorCtr="0">
            <a:normAutofit/>
          </a:bodyPr>
          <a:lstStyle>
            <a:lvl1pPr marL="457200" lvl="0" indent="-228600" algn="l">
              <a:lnSpc>
                <a:spcPct val="90000"/>
              </a:lnSpc>
              <a:spcBef>
                <a:spcPts val="1500"/>
              </a:spcBef>
              <a:spcAft>
                <a:spcPts val="0"/>
              </a:spcAft>
              <a:buClr>
                <a:srgbClr val="53575A"/>
              </a:buClr>
              <a:buSzPts val="4200"/>
              <a:buNone/>
              <a:defRPr/>
            </a:lvl1pPr>
            <a:lvl2pPr marL="914400" lvl="1" indent="-400050" algn="l">
              <a:lnSpc>
                <a:spcPct val="90000"/>
              </a:lnSpc>
              <a:spcBef>
                <a:spcPts val="800"/>
              </a:spcBef>
              <a:spcAft>
                <a:spcPts val="0"/>
              </a:spcAft>
              <a:buClr>
                <a:srgbClr val="53575A"/>
              </a:buClr>
              <a:buSzPts val="2700"/>
              <a:buChar char="•"/>
              <a:defRPr/>
            </a:lvl2pPr>
            <a:lvl3pPr marL="1371600" lvl="2" indent="-400050" algn="l">
              <a:lnSpc>
                <a:spcPct val="90000"/>
              </a:lnSpc>
              <a:spcBef>
                <a:spcPts val="800"/>
              </a:spcBef>
              <a:spcAft>
                <a:spcPts val="0"/>
              </a:spcAft>
              <a:buClr>
                <a:srgbClr val="53575A"/>
              </a:buClr>
              <a:buSzPts val="2700"/>
              <a:buChar char="•"/>
              <a:defRPr/>
            </a:lvl3pPr>
            <a:lvl4pPr marL="1828800" lvl="3" indent="-400050" algn="l">
              <a:lnSpc>
                <a:spcPct val="90000"/>
              </a:lnSpc>
              <a:spcBef>
                <a:spcPts val="800"/>
              </a:spcBef>
              <a:spcAft>
                <a:spcPts val="0"/>
              </a:spcAft>
              <a:buClr>
                <a:srgbClr val="53575A"/>
              </a:buClr>
              <a:buSzPts val="2700"/>
              <a:buChar char="•"/>
              <a:defRPr/>
            </a:lvl4pPr>
            <a:lvl5pPr marL="2286000" lvl="4" indent="-400050" algn="l">
              <a:lnSpc>
                <a:spcPct val="90000"/>
              </a:lnSpc>
              <a:spcBef>
                <a:spcPts val="800"/>
              </a:spcBef>
              <a:spcAft>
                <a:spcPts val="0"/>
              </a:spcAft>
              <a:buClr>
                <a:srgbClr val="53575A"/>
              </a:buClr>
              <a:buSzPts val="2700"/>
              <a:buChar char="•"/>
              <a:defRPr/>
            </a:lvl5pPr>
            <a:lvl6pPr marL="2743200" lvl="5" indent="-400050" algn="l">
              <a:lnSpc>
                <a:spcPct val="90000"/>
              </a:lnSpc>
              <a:spcBef>
                <a:spcPts val="800"/>
              </a:spcBef>
              <a:spcAft>
                <a:spcPts val="0"/>
              </a:spcAft>
              <a:buClr>
                <a:schemeClr val="dk1"/>
              </a:buClr>
              <a:buSzPts val="2700"/>
              <a:buChar char="•"/>
              <a:defRPr/>
            </a:lvl6pPr>
            <a:lvl7pPr marL="3200400" lvl="6" indent="-400050" algn="l">
              <a:lnSpc>
                <a:spcPct val="90000"/>
              </a:lnSpc>
              <a:spcBef>
                <a:spcPts val="800"/>
              </a:spcBef>
              <a:spcAft>
                <a:spcPts val="0"/>
              </a:spcAft>
              <a:buClr>
                <a:schemeClr val="dk1"/>
              </a:buClr>
              <a:buSzPts val="2700"/>
              <a:buChar char="•"/>
              <a:defRPr/>
            </a:lvl7pPr>
            <a:lvl8pPr marL="3657600" lvl="7" indent="-400050" algn="l">
              <a:lnSpc>
                <a:spcPct val="90000"/>
              </a:lnSpc>
              <a:spcBef>
                <a:spcPts val="800"/>
              </a:spcBef>
              <a:spcAft>
                <a:spcPts val="0"/>
              </a:spcAft>
              <a:buClr>
                <a:schemeClr val="dk1"/>
              </a:buClr>
              <a:buSzPts val="2700"/>
              <a:buChar char="•"/>
              <a:defRPr/>
            </a:lvl8pPr>
            <a:lvl9pPr marL="4114800" lvl="8" indent="-400050" algn="l">
              <a:lnSpc>
                <a:spcPct val="90000"/>
              </a:lnSpc>
              <a:spcBef>
                <a:spcPts val="800"/>
              </a:spcBef>
              <a:spcAft>
                <a:spcPts val="0"/>
              </a:spcAft>
              <a:buClr>
                <a:schemeClr val="dk1"/>
              </a:buClr>
              <a:buSzPts val="2700"/>
              <a:buChar char="•"/>
              <a:defRPr/>
            </a:lvl9pPr>
          </a:lstStyle>
          <a:p>
            <a:endParaRPr/>
          </a:p>
        </p:txBody>
      </p:sp>
      <p:sp>
        <p:nvSpPr>
          <p:cNvPr id="56" name="Google Shape;56;p8"/>
          <p:cNvSpPr txBox="1">
            <a:spLocks noGrp="1"/>
          </p:cNvSpPr>
          <p:nvPr>
            <p:ph type="sldNum" idx="12"/>
          </p:nvPr>
        </p:nvSpPr>
        <p:spPr>
          <a:xfrm>
            <a:off x="16996410" y="9233019"/>
            <a:ext cx="548700" cy="547800"/>
          </a:xfrm>
          <a:prstGeom prst="rect">
            <a:avLst/>
          </a:prstGeom>
          <a:solidFill>
            <a:schemeClr val="lt1"/>
          </a:solidFill>
          <a:ln>
            <a:noFill/>
          </a:ln>
        </p:spPr>
        <p:txBody>
          <a:bodyPr spcFirstLastPara="1" wrap="square" lIns="137150" tIns="68550" rIns="137150" bIns="6855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ext / Small Content Right">
  <p:cSld name="Text / Small Content Right">
    <p:spTree>
      <p:nvGrpSpPr>
        <p:cNvPr id="1" name="Shape 57"/>
        <p:cNvGrpSpPr/>
        <p:nvPr/>
      </p:nvGrpSpPr>
      <p:grpSpPr>
        <a:xfrm>
          <a:off x="0" y="0"/>
          <a:ext cx="0" cy="0"/>
          <a:chOff x="0" y="0"/>
          <a:chExt cx="0" cy="0"/>
        </a:xfrm>
      </p:grpSpPr>
      <p:sp>
        <p:nvSpPr>
          <p:cNvPr id="58" name="Google Shape;58;p9"/>
          <p:cNvSpPr txBox="1">
            <a:spLocks noGrp="1"/>
          </p:cNvSpPr>
          <p:nvPr>
            <p:ph type="title"/>
          </p:nvPr>
        </p:nvSpPr>
        <p:spPr>
          <a:xfrm>
            <a:off x="0" y="1"/>
            <a:ext cx="18288000" cy="2743200"/>
          </a:xfrm>
          <a:prstGeom prst="rect">
            <a:avLst/>
          </a:prstGeom>
          <a:noFill/>
          <a:ln>
            <a:noFill/>
          </a:ln>
        </p:spPr>
        <p:txBody>
          <a:bodyPr spcFirstLastPara="1" wrap="square" lIns="685800" tIns="685800" rIns="685800" bIns="68550" anchor="t" anchorCtr="0">
            <a:normAutofit/>
          </a:bodyPr>
          <a:lstStyle>
            <a:lvl1pPr lvl="0" algn="l">
              <a:lnSpc>
                <a:spcPct val="90000"/>
              </a:lnSpc>
              <a:spcBef>
                <a:spcPts val="0"/>
              </a:spcBef>
              <a:spcAft>
                <a:spcPts val="0"/>
              </a:spcAft>
              <a:buClr>
                <a:srgbClr val="002F6D"/>
              </a:buClr>
              <a:buSzPts val="2700"/>
              <a:buNone/>
              <a:defRPr/>
            </a:lvl1pPr>
            <a:lvl2pPr lvl="1">
              <a:spcBef>
                <a:spcPts val="0"/>
              </a:spcBef>
              <a:spcAft>
                <a:spcPts val="0"/>
              </a:spcAft>
              <a:buSzPts val="2100"/>
              <a:buNone/>
              <a:defRPr/>
            </a:lvl2pPr>
            <a:lvl3pPr lvl="2">
              <a:spcBef>
                <a:spcPts val="0"/>
              </a:spcBef>
              <a:spcAft>
                <a:spcPts val="0"/>
              </a:spcAft>
              <a:buSzPts val="2100"/>
              <a:buNone/>
              <a:defRPr/>
            </a:lvl3pPr>
            <a:lvl4pPr lvl="3">
              <a:spcBef>
                <a:spcPts val="0"/>
              </a:spcBef>
              <a:spcAft>
                <a:spcPts val="0"/>
              </a:spcAft>
              <a:buSzPts val="2100"/>
              <a:buNone/>
              <a:defRPr/>
            </a:lvl4pPr>
            <a:lvl5pPr lvl="4">
              <a:spcBef>
                <a:spcPts val="0"/>
              </a:spcBef>
              <a:spcAft>
                <a:spcPts val="0"/>
              </a:spcAft>
              <a:buSzPts val="2100"/>
              <a:buNone/>
              <a:defRPr/>
            </a:lvl5pPr>
            <a:lvl6pPr lvl="5">
              <a:spcBef>
                <a:spcPts val="0"/>
              </a:spcBef>
              <a:spcAft>
                <a:spcPts val="0"/>
              </a:spcAft>
              <a:buSzPts val="2100"/>
              <a:buNone/>
              <a:defRPr/>
            </a:lvl6pPr>
            <a:lvl7pPr lvl="6">
              <a:spcBef>
                <a:spcPts val="0"/>
              </a:spcBef>
              <a:spcAft>
                <a:spcPts val="0"/>
              </a:spcAft>
              <a:buSzPts val="2100"/>
              <a:buNone/>
              <a:defRPr/>
            </a:lvl7pPr>
            <a:lvl8pPr lvl="7">
              <a:spcBef>
                <a:spcPts val="0"/>
              </a:spcBef>
              <a:spcAft>
                <a:spcPts val="0"/>
              </a:spcAft>
              <a:buSzPts val="2100"/>
              <a:buNone/>
              <a:defRPr/>
            </a:lvl8pPr>
            <a:lvl9pPr lvl="8">
              <a:spcBef>
                <a:spcPts val="0"/>
              </a:spcBef>
              <a:spcAft>
                <a:spcPts val="0"/>
              </a:spcAft>
              <a:buSzPts val="2100"/>
              <a:buNone/>
              <a:defRPr/>
            </a:lvl9pPr>
          </a:lstStyle>
          <a:p>
            <a:endParaRPr/>
          </a:p>
        </p:txBody>
      </p:sp>
      <p:sp>
        <p:nvSpPr>
          <p:cNvPr id="59" name="Google Shape;59;p9"/>
          <p:cNvSpPr txBox="1">
            <a:spLocks noGrp="1"/>
          </p:cNvSpPr>
          <p:nvPr>
            <p:ph type="body" idx="1"/>
          </p:nvPr>
        </p:nvSpPr>
        <p:spPr>
          <a:xfrm>
            <a:off x="0" y="2748915"/>
            <a:ext cx="9053400" cy="6029400"/>
          </a:xfrm>
          <a:prstGeom prst="rect">
            <a:avLst/>
          </a:prstGeom>
          <a:noFill/>
          <a:ln>
            <a:noFill/>
          </a:ln>
        </p:spPr>
        <p:txBody>
          <a:bodyPr spcFirstLastPara="1" wrap="square" lIns="1028700" tIns="68550" rIns="1028700" bIns="342900" anchor="t" anchorCtr="0">
            <a:normAutofit/>
          </a:bodyPr>
          <a:lstStyle>
            <a:lvl1pPr marL="457200" lvl="0" indent="-400050" algn="l">
              <a:lnSpc>
                <a:spcPct val="90000"/>
              </a:lnSpc>
              <a:spcBef>
                <a:spcPts val="1500"/>
              </a:spcBef>
              <a:spcAft>
                <a:spcPts val="0"/>
              </a:spcAft>
              <a:buClr>
                <a:srgbClr val="53575A"/>
              </a:buClr>
              <a:buSzPts val="2700"/>
              <a:buChar char="•"/>
              <a:defRPr/>
            </a:lvl1pPr>
            <a:lvl2pPr marL="914400" lvl="1" indent="-400050" algn="l">
              <a:lnSpc>
                <a:spcPct val="90000"/>
              </a:lnSpc>
              <a:spcBef>
                <a:spcPts val="800"/>
              </a:spcBef>
              <a:spcAft>
                <a:spcPts val="0"/>
              </a:spcAft>
              <a:buClr>
                <a:srgbClr val="53575A"/>
              </a:buClr>
              <a:buSzPts val="2700"/>
              <a:buChar char="•"/>
              <a:defRPr/>
            </a:lvl2pPr>
            <a:lvl3pPr marL="1371600" lvl="2" indent="-400050" algn="l">
              <a:lnSpc>
                <a:spcPct val="90000"/>
              </a:lnSpc>
              <a:spcBef>
                <a:spcPts val="800"/>
              </a:spcBef>
              <a:spcAft>
                <a:spcPts val="0"/>
              </a:spcAft>
              <a:buClr>
                <a:srgbClr val="53575A"/>
              </a:buClr>
              <a:buSzPts val="2700"/>
              <a:buChar char="•"/>
              <a:defRPr/>
            </a:lvl3pPr>
            <a:lvl4pPr marL="1828800" lvl="3" indent="-400050" algn="l">
              <a:lnSpc>
                <a:spcPct val="90000"/>
              </a:lnSpc>
              <a:spcBef>
                <a:spcPts val="800"/>
              </a:spcBef>
              <a:spcAft>
                <a:spcPts val="0"/>
              </a:spcAft>
              <a:buClr>
                <a:srgbClr val="53575A"/>
              </a:buClr>
              <a:buSzPts val="2700"/>
              <a:buChar char="•"/>
              <a:defRPr/>
            </a:lvl4pPr>
            <a:lvl5pPr marL="2286000" lvl="4" indent="-400050" algn="l">
              <a:lnSpc>
                <a:spcPct val="90000"/>
              </a:lnSpc>
              <a:spcBef>
                <a:spcPts val="800"/>
              </a:spcBef>
              <a:spcAft>
                <a:spcPts val="0"/>
              </a:spcAft>
              <a:buClr>
                <a:srgbClr val="53575A"/>
              </a:buClr>
              <a:buSzPts val="2700"/>
              <a:buChar char="•"/>
              <a:defRPr/>
            </a:lvl5pPr>
            <a:lvl6pPr marL="2743200" lvl="5" indent="-400050" algn="l">
              <a:lnSpc>
                <a:spcPct val="90000"/>
              </a:lnSpc>
              <a:spcBef>
                <a:spcPts val="800"/>
              </a:spcBef>
              <a:spcAft>
                <a:spcPts val="0"/>
              </a:spcAft>
              <a:buClr>
                <a:schemeClr val="dk1"/>
              </a:buClr>
              <a:buSzPts val="2700"/>
              <a:buChar char="•"/>
              <a:defRPr/>
            </a:lvl6pPr>
            <a:lvl7pPr marL="3200400" lvl="6" indent="-400050" algn="l">
              <a:lnSpc>
                <a:spcPct val="90000"/>
              </a:lnSpc>
              <a:spcBef>
                <a:spcPts val="800"/>
              </a:spcBef>
              <a:spcAft>
                <a:spcPts val="0"/>
              </a:spcAft>
              <a:buClr>
                <a:schemeClr val="dk1"/>
              </a:buClr>
              <a:buSzPts val="2700"/>
              <a:buChar char="•"/>
              <a:defRPr/>
            </a:lvl7pPr>
            <a:lvl8pPr marL="3657600" lvl="7" indent="-400050" algn="l">
              <a:lnSpc>
                <a:spcPct val="90000"/>
              </a:lnSpc>
              <a:spcBef>
                <a:spcPts val="800"/>
              </a:spcBef>
              <a:spcAft>
                <a:spcPts val="0"/>
              </a:spcAft>
              <a:buClr>
                <a:schemeClr val="dk1"/>
              </a:buClr>
              <a:buSzPts val="2700"/>
              <a:buChar char="•"/>
              <a:defRPr/>
            </a:lvl8pPr>
            <a:lvl9pPr marL="4114800" lvl="8" indent="-400050" algn="l">
              <a:lnSpc>
                <a:spcPct val="90000"/>
              </a:lnSpc>
              <a:spcBef>
                <a:spcPts val="800"/>
              </a:spcBef>
              <a:spcAft>
                <a:spcPts val="0"/>
              </a:spcAft>
              <a:buClr>
                <a:schemeClr val="dk1"/>
              </a:buClr>
              <a:buSzPts val="2700"/>
              <a:buChar char="•"/>
              <a:defRPr/>
            </a:lvl9pPr>
          </a:lstStyle>
          <a:p>
            <a:endParaRPr/>
          </a:p>
        </p:txBody>
      </p:sp>
      <p:sp>
        <p:nvSpPr>
          <p:cNvPr id="60" name="Google Shape;60;p9"/>
          <p:cNvSpPr txBox="1">
            <a:spLocks noGrp="1"/>
          </p:cNvSpPr>
          <p:nvPr>
            <p:ph type="body" idx="2"/>
          </p:nvPr>
        </p:nvSpPr>
        <p:spPr>
          <a:xfrm>
            <a:off x="9053513" y="2743200"/>
            <a:ext cx="8229600" cy="6035100"/>
          </a:xfrm>
          <a:prstGeom prst="rect">
            <a:avLst/>
          </a:prstGeom>
          <a:noFill/>
          <a:ln>
            <a:noFill/>
          </a:ln>
        </p:spPr>
        <p:txBody>
          <a:bodyPr spcFirstLastPara="1" wrap="square" lIns="1028700" tIns="68550" rIns="0" bIns="342900" anchor="t" anchorCtr="0">
            <a:normAutofit/>
          </a:bodyPr>
          <a:lstStyle>
            <a:lvl1pPr marL="457200" lvl="0" indent="-228600" algn="l">
              <a:lnSpc>
                <a:spcPct val="90000"/>
              </a:lnSpc>
              <a:spcBef>
                <a:spcPts val="1500"/>
              </a:spcBef>
              <a:spcAft>
                <a:spcPts val="0"/>
              </a:spcAft>
              <a:buClr>
                <a:srgbClr val="53575A"/>
              </a:buClr>
              <a:buSzPts val="4200"/>
              <a:buNone/>
              <a:defRPr/>
            </a:lvl1pPr>
            <a:lvl2pPr marL="914400" lvl="1" indent="-400050" algn="l">
              <a:lnSpc>
                <a:spcPct val="90000"/>
              </a:lnSpc>
              <a:spcBef>
                <a:spcPts val="800"/>
              </a:spcBef>
              <a:spcAft>
                <a:spcPts val="0"/>
              </a:spcAft>
              <a:buClr>
                <a:srgbClr val="53575A"/>
              </a:buClr>
              <a:buSzPts val="2700"/>
              <a:buChar char="•"/>
              <a:defRPr/>
            </a:lvl2pPr>
            <a:lvl3pPr marL="1371600" lvl="2" indent="-400050" algn="l">
              <a:lnSpc>
                <a:spcPct val="90000"/>
              </a:lnSpc>
              <a:spcBef>
                <a:spcPts val="800"/>
              </a:spcBef>
              <a:spcAft>
                <a:spcPts val="0"/>
              </a:spcAft>
              <a:buClr>
                <a:srgbClr val="53575A"/>
              </a:buClr>
              <a:buSzPts val="2700"/>
              <a:buChar char="•"/>
              <a:defRPr/>
            </a:lvl3pPr>
            <a:lvl4pPr marL="1828800" lvl="3" indent="-400050" algn="l">
              <a:lnSpc>
                <a:spcPct val="90000"/>
              </a:lnSpc>
              <a:spcBef>
                <a:spcPts val="800"/>
              </a:spcBef>
              <a:spcAft>
                <a:spcPts val="0"/>
              </a:spcAft>
              <a:buClr>
                <a:srgbClr val="53575A"/>
              </a:buClr>
              <a:buSzPts val="2700"/>
              <a:buChar char="•"/>
              <a:defRPr/>
            </a:lvl4pPr>
            <a:lvl5pPr marL="2286000" lvl="4" indent="-400050" algn="l">
              <a:lnSpc>
                <a:spcPct val="90000"/>
              </a:lnSpc>
              <a:spcBef>
                <a:spcPts val="800"/>
              </a:spcBef>
              <a:spcAft>
                <a:spcPts val="0"/>
              </a:spcAft>
              <a:buClr>
                <a:srgbClr val="53575A"/>
              </a:buClr>
              <a:buSzPts val="2700"/>
              <a:buChar char="•"/>
              <a:defRPr/>
            </a:lvl5pPr>
            <a:lvl6pPr marL="2743200" lvl="5" indent="-400050" algn="l">
              <a:lnSpc>
                <a:spcPct val="90000"/>
              </a:lnSpc>
              <a:spcBef>
                <a:spcPts val="800"/>
              </a:spcBef>
              <a:spcAft>
                <a:spcPts val="0"/>
              </a:spcAft>
              <a:buClr>
                <a:schemeClr val="dk1"/>
              </a:buClr>
              <a:buSzPts val="2700"/>
              <a:buChar char="•"/>
              <a:defRPr/>
            </a:lvl6pPr>
            <a:lvl7pPr marL="3200400" lvl="6" indent="-400050" algn="l">
              <a:lnSpc>
                <a:spcPct val="90000"/>
              </a:lnSpc>
              <a:spcBef>
                <a:spcPts val="800"/>
              </a:spcBef>
              <a:spcAft>
                <a:spcPts val="0"/>
              </a:spcAft>
              <a:buClr>
                <a:schemeClr val="dk1"/>
              </a:buClr>
              <a:buSzPts val="2700"/>
              <a:buChar char="•"/>
              <a:defRPr/>
            </a:lvl7pPr>
            <a:lvl8pPr marL="3657600" lvl="7" indent="-400050" algn="l">
              <a:lnSpc>
                <a:spcPct val="90000"/>
              </a:lnSpc>
              <a:spcBef>
                <a:spcPts val="800"/>
              </a:spcBef>
              <a:spcAft>
                <a:spcPts val="0"/>
              </a:spcAft>
              <a:buClr>
                <a:schemeClr val="dk1"/>
              </a:buClr>
              <a:buSzPts val="2700"/>
              <a:buChar char="•"/>
              <a:defRPr/>
            </a:lvl8pPr>
            <a:lvl9pPr marL="4114800" lvl="8" indent="-400050" algn="l">
              <a:lnSpc>
                <a:spcPct val="90000"/>
              </a:lnSpc>
              <a:spcBef>
                <a:spcPts val="800"/>
              </a:spcBef>
              <a:spcAft>
                <a:spcPts val="0"/>
              </a:spcAft>
              <a:buClr>
                <a:schemeClr val="dk1"/>
              </a:buClr>
              <a:buSzPts val="2700"/>
              <a:buChar char="•"/>
              <a:defRPr/>
            </a:lvl9pPr>
          </a:lstStyle>
          <a:p>
            <a:endParaRPr/>
          </a:p>
        </p:txBody>
      </p:sp>
      <p:sp>
        <p:nvSpPr>
          <p:cNvPr id="61" name="Google Shape;61;p9"/>
          <p:cNvSpPr txBox="1">
            <a:spLocks noGrp="1"/>
          </p:cNvSpPr>
          <p:nvPr>
            <p:ph type="sldNum" idx="12"/>
          </p:nvPr>
        </p:nvSpPr>
        <p:spPr>
          <a:xfrm>
            <a:off x="16996410" y="9233019"/>
            <a:ext cx="548700" cy="547800"/>
          </a:xfrm>
          <a:prstGeom prst="rect">
            <a:avLst/>
          </a:prstGeom>
          <a:solidFill>
            <a:schemeClr val="lt1"/>
          </a:solidFill>
          <a:ln>
            <a:noFill/>
          </a:ln>
        </p:spPr>
        <p:txBody>
          <a:bodyPr spcFirstLastPara="1" wrap="square" lIns="137150" tIns="68550" rIns="137150" bIns="6855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ext / Large Content Right">
  <p:cSld name="Text / Large Content Right">
    <p:spTree>
      <p:nvGrpSpPr>
        <p:cNvPr id="1" name="Shape 62"/>
        <p:cNvGrpSpPr/>
        <p:nvPr/>
      </p:nvGrpSpPr>
      <p:grpSpPr>
        <a:xfrm>
          <a:off x="0" y="0"/>
          <a:ext cx="0" cy="0"/>
          <a:chOff x="0" y="0"/>
          <a:chExt cx="0" cy="0"/>
        </a:xfrm>
      </p:grpSpPr>
      <p:sp>
        <p:nvSpPr>
          <p:cNvPr id="63" name="Google Shape;63;p10"/>
          <p:cNvSpPr txBox="1">
            <a:spLocks noGrp="1"/>
          </p:cNvSpPr>
          <p:nvPr>
            <p:ph type="title"/>
          </p:nvPr>
        </p:nvSpPr>
        <p:spPr>
          <a:xfrm>
            <a:off x="0" y="-1"/>
            <a:ext cx="9189600" cy="2738400"/>
          </a:xfrm>
          <a:prstGeom prst="rect">
            <a:avLst/>
          </a:prstGeom>
          <a:noFill/>
          <a:ln>
            <a:noFill/>
          </a:ln>
        </p:spPr>
        <p:txBody>
          <a:bodyPr spcFirstLastPara="1" wrap="square" lIns="685800" tIns="685800" rIns="342900" bIns="342900" anchor="t" anchorCtr="0">
            <a:normAutofit/>
          </a:bodyPr>
          <a:lstStyle>
            <a:lvl1pPr lvl="0" algn="l">
              <a:lnSpc>
                <a:spcPct val="90000"/>
              </a:lnSpc>
              <a:spcBef>
                <a:spcPts val="0"/>
              </a:spcBef>
              <a:spcAft>
                <a:spcPts val="0"/>
              </a:spcAft>
              <a:buClr>
                <a:srgbClr val="002F6D"/>
              </a:buClr>
              <a:buSzPts val="2700"/>
              <a:buNone/>
              <a:defRPr/>
            </a:lvl1pPr>
            <a:lvl2pPr lvl="1">
              <a:spcBef>
                <a:spcPts val="0"/>
              </a:spcBef>
              <a:spcAft>
                <a:spcPts val="0"/>
              </a:spcAft>
              <a:buSzPts val="2100"/>
              <a:buNone/>
              <a:defRPr/>
            </a:lvl2pPr>
            <a:lvl3pPr lvl="2">
              <a:spcBef>
                <a:spcPts val="0"/>
              </a:spcBef>
              <a:spcAft>
                <a:spcPts val="0"/>
              </a:spcAft>
              <a:buSzPts val="2100"/>
              <a:buNone/>
              <a:defRPr/>
            </a:lvl3pPr>
            <a:lvl4pPr lvl="3">
              <a:spcBef>
                <a:spcPts val="0"/>
              </a:spcBef>
              <a:spcAft>
                <a:spcPts val="0"/>
              </a:spcAft>
              <a:buSzPts val="2100"/>
              <a:buNone/>
              <a:defRPr/>
            </a:lvl4pPr>
            <a:lvl5pPr lvl="4">
              <a:spcBef>
                <a:spcPts val="0"/>
              </a:spcBef>
              <a:spcAft>
                <a:spcPts val="0"/>
              </a:spcAft>
              <a:buSzPts val="2100"/>
              <a:buNone/>
              <a:defRPr/>
            </a:lvl5pPr>
            <a:lvl6pPr lvl="5">
              <a:spcBef>
                <a:spcPts val="0"/>
              </a:spcBef>
              <a:spcAft>
                <a:spcPts val="0"/>
              </a:spcAft>
              <a:buSzPts val="2100"/>
              <a:buNone/>
              <a:defRPr/>
            </a:lvl6pPr>
            <a:lvl7pPr lvl="6">
              <a:spcBef>
                <a:spcPts val="0"/>
              </a:spcBef>
              <a:spcAft>
                <a:spcPts val="0"/>
              </a:spcAft>
              <a:buSzPts val="2100"/>
              <a:buNone/>
              <a:defRPr/>
            </a:lvl7pPr>
            <a:lvl8pPr lvl="7">
              <a:spcBef>
                <a:spcPts val="0"/>
              </a:spcBef>
              <a:spcAft>
                <a:spcPts val="0"/>
              </a:spcAft>
              <a:buSzPts val="2100"/>
              <a:buNone/>
              <a:defRPr/>
            </a:lvl8pPr>
            <a:lvl9pPr lvl="8">
              <a:spcBef>
                <a:spcPts val="0"/>
              </a:spcBef>
              <a:spcAft>
                <a:spcPts val="0"/>
              </a:spcAft>
              <a:buSzPts val="2100"/>
              <a:buNone/>
              <a:defRPr/>
            </a:lvl9pPr>
          </a:lstStyle>
          <a:p>
            <a:endParaRPr/>
          </a:p>
        </p:txBody>
      </p:sp>
      <p:sp>
        <p:nvSpPr>
          <p:cNvPr id="64" name="Google Shape;64;p10"/>
          <p:cNvSpPr txBox="1">
            <a:spLocks noGrp="1"/>
          </p:cNvSpPr>
          <p:nvPr>
            <p:ph type="body" idx="1"/>
          </p:nvPr>
        </p:nvSpPr>
        <p:spPr>
          <a:xfrm>
            <a:off x="0" y="2738438"/>
            <a:ext cx="9189300" cy="6234000"/>
          </a:xfrm>
          <a:prstGeom prst="rect">
            <a:avLst/>
          </a:prstGeom>
          <a:noFill/>
          <a:ln>
            <a:noFill/>
          </a:ln>
        </p:spPr>
        <p:txBody>
          <a:bodyPr spcFirstLastPara="1" wrap="square" lIns="1028700" tIns="68550" rIns="1028700" bIns="342900" anchor="t" anchorCtr="0">
            <a:normAutofit/>
          </a:bodyPr>
          <a:lstStyle>
            <a:lvl1pPr marL="457200" lvl="0" indent="-400050" algn="l">
              <a:lnSpc>
                <a:spcPct val="90000"/>
              </a:lnSpc>
              <a:spcBef>
                <a:spcPts val="1500"/>
              </a:spcBef>
              <a:spcAft>
                <a:spcPts val="0"/>
              </a:spcAft>
              <a:buClr>
                <a:srgbClr val="53575A"/>
              </a:buClr>
              <a:buSzPts val="2700"/>
              <a:buChar char="•"/>
              <a:defRPr/>
            </a:lvl1pPr>
            <a:lvl2pPr marL="914400" lvl="1" indent="-400050" algn="l">
              <a:lnSpc>
                <a:spcPct val="90000"/>
              </a:lnSpc>
              <a:spcBef>
                <a:spcPts val="800"/>
              </a:spcBef>
              <a:spcAft>
                <a:spcPts val="0"/>
              </a:spcAft>
              <a:buClr>
                <a:srgbClr val="53575A"/>
              </a:buClr>
              <a:buSzPts val="2700"/>
              <a:buChar char="•"/>
              <a:defRPr/>
            </a:lvl2pPr>
            <a:lvl3pPr marL="1371600" lvl="2" indent="-400050" algn="l">
              <a:lnSpc>
                <a:spcPct val="90000"/>
              </a:lnSpc>
              <a:spcBef>
                <a:spcPts val="800"/>
              </a:spcBef>
              <a:spcAft>
                <a:spcPts val="0"/>
              </a:spcAft>
              <a:buClr>
                <a:srgbClr val="53575A"/>
              </a:buClr>
              <a:buSzPts val="2700"/>
              <a:buChar char="•"/>
              <a:defRPr/>
            </a:lvl3pPr>
            <a:lvl4pPr marL="1828800" lvl="3" indent="-400050" algn="l">
              <a:lnSpc>
                <a:spcPct val="90000"/>
              </a:lnSpc>
              <a:spcBef>
                <a:spcPts val="800"/>
              </a:spcBef>
              <a:spcAft>
                <a:spcPts val="0"/>
              </a:spcAft>
              <a:buClr>
                <a:srgbClr val="53575A"/>
              </a:buClr>
              <a:buSzPts val="2700"/>
              <a:buChar char="•"/>
              <a:defRPr/>
            </a:lvl4pPr>
            <a:lvl5pPr marL="2286000" lvl="4" indent="-400050" algn="l">
              <a:lnSpc>
                <a:spcPct val="90000"/>
              </a:lnSpc>
              <a:spcBef>
                <a:spcPts val="800"/>
              </a:spcBef>
              <a:spcAft>
                <a:spcPts val="0"/>
              </a:spcAft>
              <a:buClr>
                <a:srgbClr val="53575A"/>
              </a:buClr>
              <a:buSzPts val="2700"/>
              <a:buChar char="•"/>
              <a:defRPr/>
            </a:lvl5pPr>
            <a:lvl6pPr marL="2743200" lvl="5" indent="-400050" algn="l">
              <a:lnSpc>
                <a:spcPct val="90000"/>
              </a:lnSpc>
              <a:spcBef>
                <a:spcPts val="800"/>
              </a:spcBef>
              <a:spcAft>
                <a:spcPts val="0"/>
              </a:spcAft>
              <a:buClr>
                <a:schemeClr val="dk1"/>
              </a:buClr>
              <a:buSzPts val="2700"/>
              <a:buChar char="•"/>
              <a:defRPr/>
            </a:lvl6pPr>
            <a:lvl7pPr marL="3200400" lvl="6" indent="-400050" algn="l">
              <a:lnSpc>
                <a:spcPct val="90000"/>
              </a:lnSpc>
              <a:spcBef>
                <a:spcPts val="800"/>
              </a:spcBef>
              <a:spcAft>
                <a:spcPts val="0"/>
              </a:spcAft>
              <a:buClr>
                <a:schemeClr val="dk1"/>
              </a:buClr>
              <a:buSzPts val="2700"/>
              <a:buChar char="•"/>
              <a:defRPr/>
            </a:lvl7pPr>
            <a:lvl8pPr marL="3657600" lvl="7" indent="-400050" algn="l">
              <a:lnSpc>
                <a:spcPct val="90000"/>
              </a:lnSpc>
              <a:spcBef>
                <a:spcPts val="800"/>
              </a:spcBef>
              <a:spcAft>
                <a:spcPts val="0"/>
              </a:spcAft>
              <a:buClr>
                <a:schemeClr val="dk1"/>
              </a:buClr>
              <a:buSzPts val="2700"/>
              <a:buChar char="•"/>
              <a:defRPr/>
            </a:lvl8pPr>
            <a:lvl9pPr marL="4114800" lvl="8" indent="-400050" algn="l">
              <a:lnSpc>
                <a:spcPct val="90000"/>
              </a:lnSpc>
              <a:spcBef>
                <a:spcPts val="800"/>
              </a:spcBef>
              <a:spcAft>
                <a:spcPts val="0"/>
              </a:spcAft>
              <a:buClr>
                <a:schemeClr val="dk1"/>
              </a:buClr>
              <a:buSzPts val="2700"/>
              <a:buChar char="•"/>
              <a:defRPr/>
            </a:lvl9pPr>
          </a:lstStyle>
          <a:p>
            <a:endParaRPr/>
          </a:p>
        </p:txBody>
      </p:sp>
      <p:sp>
        <p:nvSpPr>
          <p:cNvPr id="65" name="Google Shape;65;p10"/>
          <p:cNvSpPr txBox="1">
            <a:spLocks noGrp="1"/>
          </p:cNvSpPr>
          <p:nvPr>
            <p:ph type="body" idx="2"/>
          </p:nvPr>
        </p:nvSpPr>
        <p:spPr>
          <a:xfrm>
            <a:off x="9189245" y="742950"/>
            <a:ext cx="8229600" cy="8229600"/>
          </a:xfrm>
          <a:prstGeom prst="rect">
            <a:avLst/>
          </a:prstGeom>
          <a:noFill/>
          <a:ln>
            <a:noFill/>
          </a:ln>
        </p:spPr>
        <p:txBody>
          <a:bodyPr spcFirstLastPara="1" wrap="square" lIns="1028700" tIns="68550" rIns="1028700" bIns="342900" anchor="t" anchorCtr="0">
            <a:normAutofit/>
          </a:bodyPr>
          <a:lstStyle>
            <a:lvl1pPr marL="457200" lvl="0" indent="-228600" algn="l">
              <a:lnSpc>
                <a:spcPct val="90000"/>
              </a:lnSpc>
              <a:spcBef>
                <a:spcPts val="1500"/>
              </a:spcBef>
              <a:spcAft>
                <a:spcPts val="0"/>
              </a:spcAft>
              <a:buClr>
                <a:srgbClr val="53575A"/>
              </a:buClr>
              <a:buSzPts val="4200"/>
              <a:buNone/>
              <a:defRPr/>
            </a:lvl1pPr>
            <a:lvl2pPr marL="914400" lvl="1" indent="-228600" algn="l">
              <a:lnSpc>
                <a:spcPct val="90000"/>
              </a:lnSpc>
              <a:spcBef>
                <a:spcPts val="800"/>
              </a:spcBef>
              <a:spcAft>
                <a:spcPts val="0"/>
              </a:spcAft>
              <a:buClr>
                <a:srgbClr val="53575A"/>
              </a:buClr>
              <a:buSzPts val="3600"/>
              <a:buNone/>
              <a:defRPr/>
            </a:lvl2pPr>
            <a:lvl3pPr marL="1371600" lvl="2" indent="-228600" algn="l">
              <a:lnSpc>
                <a:spcPct val="90000"/>
              </a:lnSpc>
              <a:spcBef>
                <a:spcPts val="800"/>
              </a:spcBef>
              <a:spcAft>
                <a:spcPts val="0"/>
              </a:spcAft>
              <a:buClr>
                <a:srgbClr val="53575A"/>
              </a:buClr>
              <a:buSzPts val="3000"/>
              <a:buNone/>
              <a:defRPr/>
            </a:lvl3pPr>
            <a:lvl4pPr marL="1828800" lvl="3" indent="-228600" algn="l">
              <a:lnSpc>
                <a:spcPct val="90000"/>
              </a:lnSpc>
              <a:spcBef>
                <a:spcPts val="800"/>
              </a:spcBef>
              <a:spcAft>
                <a:spcPts val="0"/>
              </a:spcAft>
              <a:buClr>
                <a:srgbClr val="53575A"/>
              </a:buClr>
              <a:buSzPts val="2700"/>
              <a:buNone/>
              <a:defRPr/>
            </a:lvl4pPr>
            <a:lvl5pPr marL="2286000" lvl="4" indent="-228600" algn="l">
              <a:lnSpc>
                <a:spcPct val="90000"/>
              </a:lnSpc>
              <a:spcBef>
                <a:spcPts val="800"/>
              </a:spcBef>
              <a:spcAft>
                <a:spcPts val="0"/>
              </a:spcAft>
              <a:buClr>
                <a:srgbClr val="53575A"/>
              </a:buClr>
              <a:buSzPts val="2700"/>
              <a:buNone/>
              <a:defRPr/>
            </a:lvl5pPr>
            <a:lvl6pPr marL="2743200" lvl="5" indent="-400050" algn="l">
              <a:lnSpc>
                <a:spcPct val="90000"/>
              </a:lnSpc>
              <a:spcBef>
                <a:spcPts val="800"/>
              </a:spcBef>
              <a:spcAft>
                <a:spcPts val="0"/>
              </a:spcAft>
              <a:buClr>
                <a:schemeClr val="dk1"/>
              </a:buClr>
              <a:buSzPts val="2700"/>
              <a:buChar char="•"/>
              <a:defRPr/>
            </a:lvl6pPr>
            <a:lvl7pPr marL="3200400" lvl="6" indent="-400050" algn="l">
              <a:lnSpc>
                <a:spcPct val="90000"/>
              </a:lnSpc>
              <a:spcBef>
                <a:spcPts val="800"/>
              </a:spcBef>
              <a:spcAft>
                <a:spcPts val="0"/>
              </a:spcAft>
              <a:buClr>
                <a:schemeClr val="dk1"/>
              </a:buClr>
              <a:buSzPts val="2700"/>
              <a:buChar char="•"/>
              <a:defRPr/>
            </a:lvl7pPr>
            <a:lvl8pPr marL="3657600" lvl="7" indent="-400050" algn="l">
              <a:lnSpc>
                <a:spcPct val="90000"/>
              </a:lnSpc>
              <a:spcBef>
                <a:spcPts val="800"/>
              </a:spcBef>
              <a:spcAft>
                <a:spcPts val="0"/>
              </a:spcAft>
              <a:buClr>
                <a:schemeClr val="dk1"/>
              </a:buClr>
              <a:buSzPts val="2700"/>
              <a:buChar char="•"/>
              <a:defRPr/>
            </a:lvl8pPr>
            <a:lvl9pPr marL="4114800" lvl="8" indent="-400050" algn="l">
              <a:lnSpc>
                <a:spcPct val="90000"/>
              </a:lnSpc>
              <a:spcBef>
                <a:spcPts val="800"/>
              </a:spcBef>
              <a:spcAft>
                <a:spcPts val="0"/>
              </a:spcAft>
              <a:buClr>
                <a:schemeClr val="dk1"/>
              </a:buClr>
              <a:buSzPts val="2700"/>
              <a:buChar char="•"/>
              <a:defRPr/>
            </a:lvl9pPr>
          </a:lstStyle>
          <a:p>
            <a:endParaRPr/>
          </a:p>
        </p:txBody>
      </p:sp>
      <p:sp>
        <p:nvSpPr>
          <p:cNvPr id="66" name="Google Shape;66;p10"/>
          <p:cNvSpPr txBox="1">
            <a:spLocks noGrp="1"/>
          </p:cNvSpPr>
          <p:nvPr>
            <p:ph type="sldNum" idx="12"/>
          </p:nvPr>
        </p:nvSpPr>
        <p:spPr>
          <a:xfrm>
            <a:off x="16996410" y="9233019"/>
            <a:ext cx="548700" cy="547800"/>
          </a:xfrm>
          <a:prstGeom prst="rect">
            <a:avLst/>
          </a:prstGeom>
          <a:solidFill>
            <a:schemeClr val="lt1"/>
          </a:solidFill>
          <a:ln>
            <a:noFill/>
          </a:ln>
        </p:spPr>
        <p:txBody>
          <a:bodyPr spcFirstLastPara="1" wrap="square" lIns="137150" tIns="68550" rIns="137150" bIns="68550" anchor="ctr" anchorCtr="0">
            <a:noAutofit/>
          </a:bodyPr>
          <a:lstStyle>
            <a:lvl1pPr marL="0" lvl="0" indent="0" algn="ctr">
              <a:spcBef>
                <a:spcPts val="0"/>
              </a:spcBef>
              <a:buNone/>
              <a:defRPr sz="1800" b="0" i="0" u="none" strike="noStrike" cap="none">
                <a:solidFill>
                  <a:srgbClr val="53575A"/>
                </a:solidFill>
                <a:latin typeface="Arial"/>
                <a:ea typeface="Arial"/>
                <a:cs typeface="Arial"/>
                <a:sym typeface="Arial"/>
              </a:defRPr>
            </a:lvl1pPr>
            <a:lvl2pPr marL="0" lvl="1" indent="0" algn="ctr">
              <a:spcBef>
                <a:spcPts val="0"/>
              </a:spcBef>
              <a:buNone/>
              <a:defRPr sz="1800" b="0" i="0" u="none" strike="noStrike" cap="none">
                <a:solidFill>
                  <a:srgbClr val="53575A"/>
                </a:solidFill>
                <a:latin typeface="Arial"/>
                <a:ea typeface="Arial"/>
                <a:cs typeface="Arial"/>
                <a:sym typeface="Arial"/>
              </a:defRPr>
            </a:lvl2pPr>
            <a:lvl3pPr marL="0" lvl="2" indent="0" algn="ctr">
              <a:spcBef>
                <a:spcPts val="0"/>
              </a:spcBef>
              <a:buNone/>
              <a:defRPr sz="1800" b="0" i="0" u="none" strike="noStrike" cap="none">
                <a:solidFill>
                  <a:srgbClr val="53575A"/>
                </a:solidFill>
                <a:latin typeface="Arial"/>
                <a:ea typeface="Arial"/>
                <a:cs typeface="Arial"/>
                <a:sym typeface="Arial"/>
              </a:defRPr>
            </a:lvl3pPr>
            <a:lvl4pPr marL="0" lvl="3" indent="0" algn="ctr">
              <a:spcBef>
                <a:spcPts val="0"/>
              </a:spcBef>
              <a:buNone/>
              <a:defRPr sz="1800" b="0" i="0" u="none" strike="noStrike" cap="none">
                <a:solidFill>
                  <a:srgbClr val="53575A"/>
                </a:solidFill>
                <a:latin typeface="Arial"/>
                <a:ea typeface="Arial"/>
                <a:cs typeface="Arial"/>
                <a:sym typeface="Arial"/>
              </a:defRPr>
            </a:lvl4pPr>
            <a:lvl5pPr marL="0" lvl="4" indent="0" algn="ctr">
              <a:spcBef>
                <a:spcPts val="0"/>
              </a:spcBef>
              <a:buNone/>
              <a:defRPr sz="1800" b="0" i="0" u="none" strike="noStrike" cap="none">
                <a:solidFill>
                  <a:srgbClr val="53575A"/>
                </a:solidFill>
                <a:latin typeface="Arial"/>
                <a:ea typeface="Arial"/>
                <a:cs typeface="Arial"/>
                <a:sym typeface="Arial"/>
              </a:defRPr>
            </a:lvl5pPr>
            <a:lvl6pPr marL="0" lvl="5" indent="0" algn="ctr">
              <a:spcBef>
                <a:spcPts val="0"/>
              </a:spcBef>
              <a:buNone/>
              <a:defRPr sz="1800" b="0" i="0" u="none" strike="noStrike" cap="none">
                <a:solidFill>
                  <a:srgbClr val="53575A"/>
                </a:solidFill>
                <a:latin typeface="Arial"/>
                <a:ea typeface="Arial"/>
                <a:cs typeface="Arial"/>
                <a:sym typeface="Arial"/>
              </a:defRPr>
            </a:lvl6pPr>
            <a:lvl7pPr marL="0" lvl="6" indent="0" algn="ctr">
              <a:spcBef>
                <a:spcPts val="0"/>
              </a:spcBef>
              <a:buNone/>
              <a:defRPr sz="1800" b="0" i="0" u="none" strike="noStrike" cap="none">
                <a:solidFill>
                  <a:srgbClr val="53575A"/>
                </a:solidFill>
                <a:latin typeface="Arial"/>
                <a:ea typeface="Arial"/>
                <a:cs typeface="Arial"/>
                <a:sym typeface="Arial"/>
              </a:defRPr>
            </a:lvl7pPr>
            <a:lvl8pPr marL="0" lvl="7" indent="0" algn="ctr">
              <a:spcBef>
                <a:spcPts val="0"/>
              </a:spcBef>
              <a:buNone/>
              <a:defRPr sz="1800" b="0" i="0" u="none" strike="noStrike" cap="none">
                <a:solidFill>
                  <a:srgbClr val="53575A"/>
                </a:solidFill>
                <a:latin typeface="Arial"/>
                <a:ea typeface="Arial"/>
                <a:cs typeface="Arial"/>
                <a:sym typeface="Arial"/>
              </a:defRPr>
            </a:lvl8pPr>
            <a:lvl9pPr marL="0" lvl="8" indent="0" algn="ctr">
              <a:spcBef>
                <a:spcPts val="0"/>
              </a:spcBef>
              <a:buNone/>
              <a:defRPr sz="1800" b="0" i="0" u="none" strike="noStrike" cap="none">
                <a:solidFill>
                  <a:srgbClr val="53575A"/>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ext / Large Content Left">
  <p:cSld name="Text / Large Content Left">
    <p:spTree>
      <p:nvGrpSpPr>
        <p:cNvPr id="1" name="Shape 67"/>
        <p:cNvGrpSpPr/>
        <p:nvPr/>
      </p:nvGrpSpPr>
      <p:grpSpPr>
        <a:xfrm>
          <a:off x="0" y="0"/>
          <a:ext cx="0" cy="0"/>
          <a:chOff x="0" y="0"/>
          <a:chExt cx="0" cy="0"/>
        </a:xfrm>
      </p:grpSpPr>
      <p:sp>
        <p:nvSpPr>
          <p:cNvPr id="68" name="Google Shape;68;p11"/>
          <p:cNvSpPr txBox="1">
            <a:spLocks noGrp="1"/>
          </p:cNvSpPr>
          <p:nvPr>
            <p:ph type="title"/>
          </p:nvPr>
        </p:nvSpPr>
        <p:spPr>
          <a:xfrm>
            <a:off x="9098280" y="-1"/>
            <a:ext cx="9189600" cy="2738400"/>
          </a:xfrm>
          <a:prstGeom prst="rect">
            <a:avLst/>
          </a:prstGeom>
          <a:noFill/>
          <a:ln>
            <a:noFill/>
          </a:ln>
        </p:spPr>
        <p:txBody>
          <a:bodyPr spcFirstLastPara="1" wrap="square" lIns="685800" tIns="685800" rIns="342900" bIns="342900" anchor="t" anchorCtr="0">
            <a:normAutofit/>
          </a:bodyPr>
          <a:lstStyle>
            <a:lvl1pPr lvl="0" algn="l">
              <a:lnSpc>
                <a:spcPct val="90000"/>
              </a:lnSpc>
              <a:spcBef>
                <a:spcPts val="0"/>
              </a:spcBef>
              <a:spcAft>
                <a:spcPts val="0"/>
              </a:spcAft>
              <a:buClr>
                <a:srgbClr val="002F6D"/>
              </a:buClr>
              <a:buSzPts val="2700"/>
              <a:buNone/>
              <a:defRPr/>
            </a:lvl1pPr>
            <a:lvl2pPr lvl="1">
              <a:spcBef>
                <a:spcPts val="0"/>
              </a:spcBef>
              <a:spcAft>
                <a:spcPts val="0"/>
              </a:spcAft>
              <a:buSzPts val="2100"/>
              <a:buNone/>
              <a:defRPr/>
            </a:lvl2pPr>
            <a:lvl3pPr lvl="2">
              <a:spcBef>
                <a:spcPts val="0"/>
              </a:spcBef>
              <a:spcAft>
                <a:spcPts val="0"/>
              </a:spcAft>
              <a:buSzPts val="2100"/>
              <a:buNone/>
              <a:defRPr/>
            </a:lvl3pPr>
            <a:lvl4pPr lvl="3">
              <a:spcBef>
                <a:spcPts val="0"/>
              </a:spcBef>
              <a:spcAft>
                <a:spcPts val="0"/>
              </a:spcAft>
              <a:buSzPts val="2100"/>
              <a:buNone/>
              <a:defRPr/>
            </a:lvl4pPr>
            <a:lvl5pPr lvl="4">
              <a:spcBef>
                <a:spcPts val="0"/>
              </a:spcBef>
              <a:spcAft>
                <a:spcPts val="0"/>
              </a:spcAft>
              <a:buSzPts val="2100"/>
              <a:buNone/>
              <a:defRPr/>
            </a:lvl5pPr>
            <a:lvl6pPr lvl="5">
              <a:spcBef>
                <a:spcPts val="0"/>
              </a:spcBef>
              <a:spcAft>
                <a:spcPts val="0"/>
              </a:spcAft>
              <a:buSzPts val="2100"/>
              <a:buNone/>
              <a:defRPr/>
            </a:lvl6pPr>
            <a:lvl7pPr lvl="6">
              <a:spcBef>
                <a:spcPts val="0"/>
              </a:spcBef>
              <a:spcAft>
                <a:spcPts val="0"/>
              </a:spcAft>
              <a:buSzPts val="2100"/>
              <a:buNone/>
              <a:defRPr/>
            </a:lvl7pPr>
            <a:lvl8pPr lvl="7">
              <a:spcBef>
                <a:spcPts val="0"/>
              </a:spcBef>
              <a:spcAft>
                <a:spcPts val="0"/>
              </a:spcAft>
              <a:buSzPts val="2100"/>
              <a:buNone/>
              <a:defRPr/>
            </a:lvl8pPr>
            <a:lvl9pPr lvl="8">
              <a:spcBef>
                <a:spcPts val="0"/>
              </a:spcBef>
              <a:spcAft>
                <a:spcPts val="0"/>
              </a:spcAft>
              <a:buSzPts val="2100"/>
              <a:buNone/>
              <a:defRPr/>
            </a:lvl9pPr>
          </a:lstStyle>
          <a:p>
            <a:endParaRPr/>
          </a:p>
        </p:txBody>
      </p:sp>
      <p:sp>
        <p:nvSpPr>
          <p:cNvPr id="69" name="Google Shape;69;p11"/>
          <p:cNvSpPr txBox="1">
            <a:spLocks noGrp="1"/>
          </p:cNvSpPr>
          <p:nvPr>
            <p:ph type="body" idx="1"/>
          </p:nvPr>
        </p:nvSpPr>
        <p:spPr>
          <a:xfrm>
            <a:off x="9098757" y="2738438"/>
            <a:ext cx="9189300" cy="6234000"/>
          </a:xfrm>
          <a:prstGeom prst="rect">
            <a:avLst/>
          </a:prstGeom>
          <a:noFill/>
          <a:ln>
            <a:noFill/>
          </a:ln>
        </p:spPr>
        <p:txBody>
          <a:bodyPr spcFirstLastPara="1" wrap="square" lIns="1028700" tIns="68550" rIns="1028700" bIns="342900" anchor="t" anchorCtr="0">
            <a:normAutofit/>
          </a:bodyPr>
          <a:lstStyle>
            <a:lvl1pPr marL="457200" lvl="0" indent="-400050" algn="l">
              <a:lnSpc>
                <a:spcPct val="90000"/>
              </a:lnSpc>
              <a:spcBef>
                <a:spcPts val="1500"/>
              </a:spcBef>
              <a:spcAft>
                <a:spcPts val="0"/>
              </a:spcAft>
              <a:buClr>
                <a:srgbClr val="53575A"/>
              </a:buClr>
              <a:buSzPts val="2700"/>
              <a:buChar char="•"/>
              <a:defRPr/>
            </a:lvl1pPr>
            <a:lvl2pPr marL="914400" lvl="1" indent="-400050" algn="l">
              <a:lnSpc>
                <a:spcPct val="90000"/>
              </a:lnSpc>
              <a:spcBef>
                <a:spcPts val="800"/>
              </a:spcBef>
              <a:spcAft>
                <a:spcPts val="0"/>
              </a:spcAft>
              <a:buClr>
                <a:srgbClr val="53575A"/>
              </a:buClr>
              <a:buSzPts val="2700"/>
              <a:buChar char="•"/>
              <a:defRPr/>
            </a:lvl2pPr>
            <a:lvl3pPr marL="1371600" lvl="2" indent="-400050" algn="l">
              <a:lnSpc>
                <a:spcPct val="90000"/>
              </a:lnSpc>
              <a:spcBef>
                <a:spcPts val="800"/>
              </a:spcBef>
              <a:spcAft>
                <a:spcPts val="0"/>
              </a:spcAft>
              <a:buClr>
                <a:srgbClr val="53575A"/>
              </a:buClr>
              <a:buSzPts val="2700"/>
              <a:buChar char="•"/>
              <a:defRPr/>
            </a:lvl3pPr>
            <a:lvl4pPr marL="1828800" lvl="3" indent="-400050" algn="l">
              <a:lnSpc>
                <a:spcPct val="90000"/>
              </a:lnSpc>
              <a:spcBef>
                <a:spcPts val="800"/>
              </a:spcBef>
              <a:spcAft>
                <a:spcPts val="0"/>
              </a:spcAft>
              <a:buClr>
                <a:srgbClr val="53575A"/>
              </a:buClr>
              <a:buSzPts val="2700"/>
              <a:buChar char="•"/>
              <a:defRPr/>
            </a:lvl4pPr>
            <a:lvl5pPr marL="2286000" lvl="4" indent="-400050" algn="l">
              <a:lnSpc>
                <a:spcPct val="90000"/>
              </a:lnSpc>
              <a:spcBef>
                <a:spcPts val="800"/>
              </a:spcBef>
              <a:spcAft>
                <a:spcPts val="0"/>
              </a:spcAft>
              <a:buClr>
                <a:srgbClr val="53575A"/>
              </a:buClr>
              <a:buSzPts val="2700"/>
              <a:buChar char="•"/>
              <a:defRPr/>
            </a:lvl5pPr>
            <a:lvl6pPr marL="2743200" lvl="5" indent="-400050" algn="l">
              <a:lnSpc>
                <a:spcPct val="90000"/>
              </a:lnSpc>
              <a:spcBef>
                <a:spcPts val="800"/>
              </a:spcBef>
              <a:spcAft>
                <a:spcPts val="0"/>
              </a:spcAft>
              <a:buClr>
                <a:schemeClr val="dk1"/>
              </a:buClr>
              <a:buSzPts val="2700"/>
              <a:buChar char="•"/>
              <a:defRPr/>
            </a:lvl6pPr>
            <a:lvl7pPr marL="3200400" lvl="6" indent="-400050" algn="l">
              <a:lnSpc>
                <a:spcPct val="90000"/>
              </a:lnSpc>
              <a:spcBef>
                <a:spcPts val="800"/>
              </a:spcBef>
              <a:spcAft>
                <a:spcPts val="0"/>
              </a:spcAft>
              <a:buClr>
                <a:schemeClr val="dk1"/>
              </a:buClr>
              <a:buSzPts val="2700"/>
              <a:buChar char="•"/>
              <a:defRPr/>
            </a:lvl7pPr>
            <a:lvl8pPr marL="3657600" lvl="7" indent="-400050" algn="l">
              <a:lnSpc>
                <a:spcPct val="90000"/>
              </a:lnSpc>
              <a:spcBef>
                <a:spcPts val="800"/>
              </a:spcBef>
              <a:spcAft>
                <a:spcPts val="0"/>
              </a:spcAft>
              <a:buClr>
                <a:schemeClr val="dk1"/>
              </a:buClr>
              <a:buSzPts val="2700"/>
              <a:buChar char="•"/>
              <a:defRPr/>
            </a:lvl8pPr>
            <a:lvl9pPr marL="4114800" lvl="8" indent="-400050" algn="l">
              <a:lnSpc>
                <a:spcPct val="90000"/>
              </a:lnSpc>
              <a:spcBef>
                <a:spcPts val="800"/>
              </a:spcBef>
              <a:spcAft>
                <a:spcPts val="0"/>
              </a:spcAft>
              <a:buClr>
                <a:schemeClr val="dk1"/>
              </a:buClr>
              <a:buSzPts val="2700"/>
              <a:buChar char="•"/>
              <a:defRPr/>
            </a:lvl9pPr>
          </a:lstStyle>
          <a:p>
            <a:endParaRPr/>
          </a:p>
        </p:txBody>
      </p:sp>
      <p:sp>
        <p:nvSpPr>
          <p:cNvPr id="70" name="Google Shape;70;p11"/>
          <p:cNvSpPr txBox="1">
            <a:spLocks noGrp="1"/>
          </p:cNvSpPr>
          <p:nvPr>
            <p:ph type="body" idx="2"/>
          </p:nvPr>
        </p:nvSpPr>
        <p:spPr>
          <a:xfrm>
            <a:off x="838200" y="742950"/>
            <a:ext cx="8229600" cy="8229600"/>
          </a:xfrm>
          <a:prstGeom prst="rect">
            <a:avLst/>
          </a:prstGeom>
          <a:noFill/>
          <a:ln>
            <a:noFill/>
          </a:ln>
        </p:spPr>
        <p:txBody>
          <a:bodyPr spcFirstLastPara="1" wrap="square" lIns="1028700" tIns="68550" rIns="1028700" bIns="342900" anchor="t" anchorCtr="0">
            <a:normAutofit/>
          </a:bodyPr>
          <a:lstStyle>
            <a:lvl1pPr marL="457200" lvl="0" indent="-228600" algn="l">
              <a:lnSpc>
                <a:spcPct val="90000"/>
              </a:lnSpc>
              <a:spcBef>
                <a:spcPts val="1500"/>
              </a:spcBef>
              <a:spcAft>
                <a:spcPts val="0"/>
              </a:spcAft>
              <a:buClr>
                <a:srgbClr val="53575A"/>
              </a:buClr>
              <a:buSzPts val="4200"/>
              <a:buNone/>
              <a:defRPr/>
            </a:lvl1pPr>
            <a:lvl2pPr marL="914400" lvl="1" indent="-228600" algn="l">
              <a:lnSpc>
                <a:spcPct val="90000"/>
              </a:lnSpc>
              <a:spcBef>
                <a:spcPts val="800"/>
              </a:spcBef>
              <a:spcAft>
                <a:spcPts val="0"/>
              </a:spcAft>
              <a:buClr>
                <a:srgbClr val="53575A"/>
              </a:buClr>
              <a:buSzPts val="3600"/>
              <a:buNone/>
              <a:defRPr/>
            </a:lvl2pPr>
            <a:lvl3pPr marL="1371600" lvl="2" indent="-228600" algn="l">
              <a:lnSpc>
                <a:spcPct val="90000"/>
              </a:lnSpc>
              <a:spcBef>
                <a:spcPts val="800"/>
              </a:spcBef>
              <a:spcAft>
                <a:spcPts val="0"/>
              </a:spcAft>
              <a:buClr>
                <a:srgbClr val="53575A"/>
              </a:buClr>
              <a:buSzPts val="3000"/>
              <a:buNone/>
              <a:defRPr/>
            </a:lvl3pPr>
            <a:lvl4pPr marL="1828800" lvl="3" indent="-228600" algn="l">
              <a:lnSpc>
                <a:spcPct val="90000"/>
              </a:lnSpc>
              <a:spcBef>
                <a:spcPts val="800"/>
              </a:spcBef>
              <a:spcAft>
                <a:spcPts val="0"/>
              </a:spcAft>
              <a:buClr>
                <a:srgbClr val="53575A"/>
              </a:buClr>
              <a:buSzPts val="2700"/>
              <a:buNone/>
              <a:defRPr/>
            </a:lvl4pPr>
            <a:lvl5pPr marL="2286000" lvl="4" indent="-228600" algn="l">
              <a:lnSpc>
                <a:spcPct val="90000"/>
              </a:lnSpc>
              <a:spcBef>
                <a:spcPts val="800"/>
              </a:spcBef>
              <a:spcAft>
                <a:spcPts val="0"/>
              </a:spcAft>
              <a:buClr>
                <a:srgbClr val="53575A"/>
              </a:buClr>
              <a:buSzPts val="2700"/>
              <a:buNone/>
              <a:defRPr/>
            </a:lvl5pPr>
            <a:lvl6pPr marL="2743200" lvl="5" indent="-400050" algn="l">
              <a:lnSpc>
                <a:spcPct val="90000"/>
              </a:lnSpc>
              <a:spcBef>
                <a:spcPts val="800"/>
              </a:spcBef>
              <a:spcAft>
                <a:spcPts val="0"/>
              </a:spcAft>
              <a:buClr>
                <a:schemeClr val="dk1"/>
              </a:buClr>
              <a:buSzPts val="2700"/>
              <a:buChar char="•"/>
              <a:defRPr/>
            </a:lvl6pPr>
            <a:lvl7pPr marL="3200400" lvl="6" indent="-400050" algn="l">
              <a:lnSpc>
                <a:spcPct val="90000"/>
              </a:lnSpc>
              <a:spcBef>
                <a:spcPts val="800"/>
              </a:spcBef>
              <a:spcAft>
                <a:spcPts val="0"/>
              </a:spcAft>
              <a:buClr>
                <a:schemeClr val="dk1"/>
              </a:buClr>
              <a:buSzPts val="2700"/>
              <a:buChar char="•"/>
              <a:defRPr/>
            </a:lvl7pPr>
            <a:lvl8pPr marL="3657600" lvl="7" indent="-400050" algn="l">
              <a:lnSpc>
                <a:spcPct val="90000"/>
              </a:lnSpc>
              <a:spcBef>
                <a:spcPts val="800"/>
              </a:spcBef>
              <a:spcAft>
                <a:spcPts val="0"/>
              </a:spcAft>
              <a:buClr>
                <a:schemeClr val="dk1"/>
              </a:buClr>
              <a:buSzPts val="2700"/>
              <a:buChar char="•"/>
              <a:defRPr/>
            </a:lvl8pPr>
            <a:lvl9pPr marL="4114800" lvl="8" indent="-400050" algn="l">
              <a:lnSpc>
                <a:spcPct val="90000"/>
              </a:lnSpc>
              <a:spcBef>
                <a:spcPts val="800"/>
              </a:spcBef>
              <a:spcAft>
                <a:spcPts val="0"/>
              </a:spcAft>
              <a:buClr>
                <a:schemeClr val="dk1"/>
              </a:buClr>
              <a:buSzPts val="2700"/>
              <a:buChar char="•"/>
              <a:defRPr/>
            </a:lvl9pPr>
          </a:lstStyle>
          <a:p>
            <a:endParaRPr/>
          </a:p>
        </p:txBody>
      </p:sp>
      <p:sp>
        <p:nvSpPr>
          <p:cNvPr id="71" name="Google Shape;71;p11"/>
          <p:cNvSpPr txBox="1">
            <a:spLocks noGrp="1"/>
          </p:cNvSpPr>
          <p:nvPr>
            <p:ph type="sldNum" idx="12"/>
          </p:nvPr>
        </p:nvSpPr>
        <p:spPr>
          <a:xfrm>
            <a:off x="16996410" y="9233019"/>
            <a:ext cx="548700" cy="547800"/>
          </a:xfrm>
          <a:prstGeom prst="rect">
            <a:avLst/>
          </a:prstGeom>
          <a:solidFill>
            <a:schemeClr val="lt1"/>
          </a:solidFill>
          <a:ln>
            <a:noFill/>
          </a:ln>
        </p:spPr>
        <p:txBody>
          <a:bodyPr spcFirstLastPara="1" wrap="square" lIns="137150" tIns="68550" rIns="137150" bIns="68550" anchor="ctr" anchorCtr="0">
            <a:noAutofit/>
          </a:bodyPr>
          <a:lstStyle>
            <a:lvl1pPr marL="0" lvl="0" indent="0" algn="ctr">
              <a:spcBef>
                <a:spcPts val="0"/>
              </a:spcBef>
              <a:buNone/>
              <a:defRPr sz="1800" b="0" i="0" u="none" strike="noStrike" cap="none">
                <a:solidFill>
                  <a:srgbClr val="53575A"/>
                </a:solidFill>
                <a:latin typeface="Arial"/>
                <a:ea typeface="Arial"/>
                <a:cs typeface="Arial"/>
                <a:sym typeface="Arial"/>
              </a:defRPr>
            </a:lvl1pPr>
            <a:lvl2pPr marL="0" lvl="1" indent="0" algn="ctr">
              <a:spcBef>
                <a:spcPts val="0"/>
              </a:spcBef>
              <a:buNone/>
              <a:defRPr sz="1800" b="0" i="0" u="none" strike="noStrike" cap="none">
                <a:solidFill>
                  <a:srgbClr val="53575A"/>
                </a:solidFill>
                <a:latin typeface="Arial"/>
                <a:ea typeface="Arial"/>
                <a:cs typeface="Arial"/>
                <a:sym typeface="Arial"/>
              </a:defRPr>
            </a:lvl2pPr>
            <a:lvl3pPr marL="0" lvl="2" indent="0" algn="ctr">
              <a:spcBef>
                <a:spcPts val="0"/>
              </a:spcBef>
              <a:buNone/>
              <a:defRPr sz="1800" b="0" i="0" u="none" strike="noStrike" cap="none">
                <a:solidFill>
                  <a:srgbClr val="53575A"/>
                </a:solidFill>
                <a:latin typeface="Arial"/>
                <a:ea typeface="Arial"/>
                <a:cs typeface="Arial"/>
                <a:sym typeface="Arial"/>
              </a:defRPr>
            </a:lvl3pPr>
            <a:lvl4pPr marL="0" lvl="3" indent="0" algn="ctr">
              <a:spcBef>
                <a:spcPts val="0"/>
              </a:spcBef>
              <a:buNone/>
              <a:defRPr sz="1800" b="0" i="0" u="none" strike="noStrike" cap="none">
                <a:solidFill>
                  <a:srgbClr val="53575A"/>
                </a:solidFill>
                <a:latin typeface="Arial"/>
                <a:ea typeface="Arial"/>
                <a:cs typeface="Arial"/>
                <a:sym typeface="Arial"/>
              </a:defRPr>
            </a:lvl4pPr>
            <a:lvl5pPr marL="0" lvl="4" indent="0" algn="ctr">
              <a:spcBef>
                <a:spcPts val="0"/>
              </a:spcBef>
              <a:buNone/>
              <a:defRPr sz="1800" b="0" i="0" u="none" strike="noStrike" cap="none">
                <a:solidFill>
                  <a:srgbClr val="53575A"/>
                </a:solidFill>
                <a:latin typeface="Arial"/>
                <a:ea typeface="Arial"/>
                <a:cs typeface="Arial"/>
                <a:sym typeface="Arial"/>
              </a:defRPr>
            </a:lvl5pPr>
            <a:lvl6pPr marL="0" lvl="5" indent="0" algn="ctr">
              <a:spcBef>
                <a:spcPts val="0"/>
              </a:spcBef>
              <a:buNone/>
              <a:defRPr sz="1800" b="0" i="0" u="none" strike="noStrike" cap="none">
                <a:solidFill>
                  <a:srgbClr val="53575A"/>
                </a:solidFill>
                <a:latin typeface="Arial"/>
                <a:ea typeface="Arial"/>
                <a:cs typeface="Arial"/>
                <a:sym typeface="Arial"/>
              </a:defRPr>
            </a:lvl6pPr>
            <a:lvl7pPr marL="0" lvl="6" indent="0" algn="ctr">
              <a:spcBef>
                <a:spcPts val="0"/>
              </a:spcBef>
              <a:buNone/>
              <a:defRPr sz="1800" b="0" i="0" u="none" strike="noStrike" cap="none">
                <a:solidFill>
                  <a:srgbClr val="53575A"/>
                </a:solidFill>
                <a:latin typeface="Arial"/>
                <a:ea typeface="Arial"/>
                <a:cs typeface="Arial"/>
                <a:sym typeface="Arial"/>
              </a:defRPr>
            </a:lvl7pPr>
            <a:lvl8pPr marL="0" lvl="7" indent="0" algn="ctr">
              <a:spcBef>
                <a:spcPts val="0"/>
              </a:spcBef>
              <a:buNone/>
              <a:defRPr sz="1800" b="0" i="0" u="none" strike="noStrike" cap="none">
                <a:solidFill>
                  <a:srgbClr val="53575A"/>
                </a:solidFill>
                <a:latin typeface="Arial"/>
                <a:ea typeface="Arial"/>
                <a:cs typeface="Arial"/>
                <a:sym typeface="Arial"/>
              </a:defRPr>
            </a:lvl8pPr>
            <a:lvl9pPr marL="0" lvl="8" indent="0" algn="ctr">
              <a:spcBef>
                <a:spcPts val="0"/>
              </a:spcBef>
              <a:buNone/>
              <a:defRPr sz="1800" b="0" i="0" u="none" strike="noStrike" cap="none">
                <a:solidFill>
                  <a:srgbClr val="53575A"/>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ext / Full Length Content Right">
  <p:cSld name="Text / Full Length Content Right">
    <p:spTree>
      <p:nvGrpSpPr>
        <p:cNvPr id="1" name="Shape 72"/>
        <p:cNvGrpSpPr/>
        <p:nvPr/>
      </p:nvGrpSpPr>
      <p:grpSpPr>
        <a:xfrm>
          <a:off x="0" y="0"/>
          <a:ext cx="0" cy="0"/>
          <a:chOff x="0" y="0"/>
          <a:chExt cx="0" cy="0"/>
        </a:xfrm>
      </p:grpSpPr>
      <p:sp>
        <p:nvSpPr>
          <p:cNvPr id="73" name="Google Shape;73;p12"/>
          <p:cNvSpPr txBox="1">
            <a:spLocks noGrp="1"/>
          </p:cNvSpPr>
          <p:nvPr>
            <p:ph type="title"/>
          </p:nvPr>
        </p:nvSpPr>
        <p:spPr>
          <a:xfrm>
            <a:off x="0" y="-1"/>
            <a:ext cx="9139200" cy="2738400"/>
          </a:xfrm>
          <a:prstGeom prst="rect">
            <a:avLst/>
          </a:prstGeom>
          <a:noFill/>
          <a:ln>
            <a:noFill/>
          </a:ln>
        </p:spPr>
        <p:txBody>
          <a:bodyPr spcFirstLastPara="1" wrap="square" lIns="685800" tIns="685800" rIns="342900" bIns="342900" anchor="t" anchorCtr="0">
            <a:normAutofit/>
          </a:bodyPr>
          <a:lstStyle>
            <a:lvl1pPr lvl="0" algn="l">
              <a:lnSpc>
                <a:spcPct val="90000"/>
              </a:lnSpc>
              <a:spcBef>
                <a:spcPts val="0"/>
              </a:spcBef>
              <a:spcAft>
                <a:spcPts val="0"/>
              </a:spcAft>
              <a:buClr>
                <a:srgbClr val="002F6D"/>
              </a:buClr>
              <a:buSzPts val="2700"/>
              <a:buNone/>
              <a:defRPr/>
            </a:lvl1pPr>
            <a:lvl2pPr lvl="1">
              <a:spcBef>
                <a:spcPts val="0"/>
              </a:spcBef>
              <a:spcAft>
                <a:spcPts val="0"/>
              </a:spcAft>
              <a:buSzPts val="2100"/>
              <a:buNone/>
              <a:defRPr/>
            </a:lvl2pPr>
            <a:lvl3pPr lvl="2">
              <a:spcBef>
                <a:spcPts val="0"/>
              </a:spcBef>
              <a:spcAft>
                <a:spcPts val="0"/>
              </a:spcAft>
              <a:buSzPts val="2100"/>
              <a:buNone/>
              <a:defRPr/>
            </a:lvl3pPr>
            <a:lvl4pPr lvl="3">
              <a:spcBef>
                <a:spcPts val="0"/>
              </a:spcBef>
              <a:spcAft>
                <a:spcPts val="0"/>
              </a:spcAft>
              <a:buSzPts val="2100"/>
              <a:buNone/>
              <a:defRPr/>
            </a:lvl4pPr>
            <a:lvl5pPr lvl="4">
              <a:spcBef>
                <a:spcPts val="0"/>
              </a:spcBef>
              <a:spcAft>
                <a:spcPts val="0"/>
              </a:spcAft>
              <a:buSzPts val="2100"/>
              <a:buNone/>
              <a:defRPr/>
            </a:lvl5pPr>
            <a:lvl6pPr lvl="5">
              <a:spcBef>
                <a:spcPts val="0"/>
              </a:spcBef>
              <a:spcAft>
                <a:spcPts val="0"/>
              </a:spcAft>
              <a:buSzPts val="2100"/>
              <a:buNone/>
              <a:defRPr/>
            </a:lvl6pPr>
            <a:lvl7pPr lvl="6">
              <a:spcBef>
                <a:spcPts val="0"/>
              </a:spcBef>
              <a:spcAft>
                <a:spcPts val="0"/>
              </a:spcAft>
              <a:buSzPts val="2100"/>
              <a:buNone/>
              <a:defRPr/>
            </a:lvl7pPr>
            <a:lvl8pPr lvl="7">
              <a:spcBef>
                <a:spcPts val="0"/>
              </a:spcBef>
              <a:spcAft>
                <a:spcPts val="0"/>
              </a:spcAft>
              <a:buSzPts val="2100"/>
              <a:buNone/>
              <a:defRPr/>
            </a:lvl8pPr>
            <a:lvl9pPr lvl="8">
              <a:spcBef>
                <a:spcPts val="0"/>
              </a:spcBef>
              <a:spcAft>
                <a:spcPts val="0"/>
              </a:spcAft>
              <a:buSzPts val="2100"/>
              <a:buNone/>
              <a:defRPr/>
            </a:lvl9pPr>
          </a:lstStyle>
          <a:p>
            <a:endParaRPr/>
          </a:p>
        </p:txBody>
      </p:sp>
      <p:sp>
        <p:nvSpPr>
          <p:cNvPr id="74" name="Google Shape;74;p12"/>
          <p:cNvSpPr txBox="1">
            <a:spLocks noGrp="1"/>
          </p:cNvSpPr>
          <p:nvPr>
            <p:ph type="body" idx="1"/>
          </p:nvPr>
        </p:nvSpPr>
        <p:spPr>
          <a:xfrm>
            <a:off x="0" y="2738438"/>
            <a:ext cx="9139200" cy="6081600"/>
          </a:xfrm>
          <a:prstGeom prst="rect">
            <a:avLst/>
          </a:prstGeom>
          <a:noFill/>
          <a:ln>
            <a:noFill/>
          </a:ln>
        </p:spPr>
        <p:txBody>
          <a:bodyPr spcFirstLastPara="1" wrap="square" lIns="1028700" tIns="68550" rIns="1028700" bIns="342900" anchor="t" anchorCtr="0">
            <a:normAutofit/>
          </a:bodyPr>
          <a:lstStyle>
            <a:lvl1pPr marL="457200" lvl="0" indent="-400050" algn="l">
              <a:lnSpc>
                <a:spcPct val="90000"/>
              </a:lnSpc>
              <a:spcBef>
                <a:spcPts val="1500"/>
              </a:spcBef>
              <a:spcAft>
                <a:spcPts val="0"/>
              </a:spcAft>
              <a:buClr>
                <a:srgbClr val="53575A"/>
              </a:buClr>
              <a:buSzPts val="2700"/>
              <a:buChar char="•"/>
              <a:defRPr/>
            </a:lvl1pPr>
            <a:lvl2pPr marL="914400" lvl="1" indent="-400050" algn="l">
              <a:lnSpc>
                <a:spcPct val="90000"/>
              </a:lnSpc>
              <a:spcBef>
                <a:spcPts val="800"/>
              </a:spcBef>
              <a:spcAft>
                <a:spcPts val="0"/>
              </a:spcAft>
              <a:buClr>
                <a:srgbClr val="53575A"/>
              </a:buClr>
              <a:buSzPts val="2700"/>
              <a:buChar char="•"/>
              <a:defRPr/>
            </a:lvl2pPr>
            <a:lvl3pPr marL="1371600" lvl="2" indent="-400050" algn="l">
              <a:lnSpc>
                <a:spcPct val="90000"/>
              </a:lnSpc>
              <a:spcBef>
                <a:spcPts val="800"/>
              </a:spcBef>
              <a:spcAft>
                <a:spcPts val="0"/>
              </a:spcAft>
              <a:buClr>
                <a:srgbClr val="53575A"/>
              </a:buClr>
              <a:buSzPts val="2700"/>
              <a:buChar char="•"/>
              <a:defRPr/>
            </a:lvl3pPr>
            <a:lvl4pPr marL="1828800" lvl="3" indent="-400050" algn="l">
              <a:lnSpc>
                <a:spcPct val="90000"/>
              </a:lnSpc>
              <a:spcBef>
                <a:spcPts val="800"/>
              </a:spcBef>
              <a:spcAft>
                <a:spcPts val="0"/>
              </a:spcAft>
              <a:buClr>
                <a:srgbClr val="53575A"/>
              </a:buClr>
              <a:buSzPts val="2700"/>
              <a:buChar char="•"/>
              <a:defRPr/>
            </a:lvl4pPr>
            <a:lvl5pPr marL="2286000" lvl="4" indent="-400050" algn="l">
              <a:lnSpc>
                <a:spcPct val="90000"/>
              </a:lnSpc>
              <a:spcBef>
                <a:spcPts val="800"/>
              </a:spcBef>
              <a:spcAft>
                <a:spcPts val="0"/>
              </a:spcAft>
              <a:buClr>
                <a:srgbClr val="53575A"/>
              </a:buClr>
              <a:buSzPts val="2700"/>
              <a:buChar char="•"/>
              <a:defRPr/>
            </a:lvl5pPr>
            <a:lvl6pPr marL="2743200" lvl="5" indent="-400050" algn="l">
              <a:lnSpc>
                <a:spcPct val="90000"/>
              </a:lnSpc>
              <a:spcBef>
                <a:spcPts val="800"/>
              </a:spcBef>
              <a:spcAft>
                <a:spcPts val="0"/>
              </a:spcAft>
              <a:buClr>
                <a:schemeClr val="dk1"/>
              </a:buClr>
              <a:buSzPts val="2700"/>
              <a:buChar char="•"/>
              <a:defRPr/>
            </a:lvl6pPr>
            <a:lvl7pPr marL="3200400" lvl="6" indent="-400050" algn="l">
              <a:lnSpc>
                <a:spcPct val="90000"/>
              </a:lnSpc>
              <a:spcBef>
                <a:spcPts val="800"/>
              </a:spcBef>
              <a:spcAft>
                <a:spcPts val="0"/>
              </a:spcAft>
              <a:buClr>
                <a:schemeClr val="dk1"/>
              </a:buClr>
              <a:buSzPts val="2700"/>
              <a:buChar char="•"/>
              <a:defRPr/>
            </a:lvl7pPr>
            <a:lvl8pPr marL="3657600" lvl="7" indent="-400050" algn="l">
              <a:lnSpc>
                <a:spcPct val="90000"/>
              </a:lnSpc>
              <a:spcBef>
                <a:spcPts val="800"/>
              </a:spcBef>
              <a:spcAft>
                <a:spcPts val="0"/>
              </a:spcAft>
              <a:buClr>
                <a:schemeClr val="dk1"/>
              </a:buClr>
              <a:buSzPts val="2700"/>
              <a:buChar char="•"/>
              <a:defRPr/>
            </a:lvl8pPr>
            <a:lvl9pPr marL="4114800" lvl="8" indent="-400050" algn="l">
              <a:lnSpc>
                <a:spcPct val="90000"/>
              </a:lnSpc>
              <a:spcBef>
                <a:spcPts val="800"/>
              </a:spcBef>
              <a:spcAft>
                <a:spcPts val="0"/>
              </a:spcAft>
              <a:buClr>
                <a:schemeClr val="dk1"/>
              </a:buClr>
              <a:buSzPts val="2700"/>
              <a:buChar char="•"/>
              <a:defRPr/>
            </a:lvl9pPr>
          </a:lstStyle>
          <a:p>
            <a:endParaRPr/>
          </a:p>
        </p:txBody>
      </p:sp>
      <p:sp>
        <p:nvSpPr>
          <p:cNvPr id="75" name="Google Shape;75;p12"/>
          <p:cNvSpPr txBox="1">
            <a:spLocks noGrp="1"/>
          </p:cNvSpPr>
          <p:nvPr>
            <p:ph type="body" idx="2"/>
          </p:nvPr>
        </p:nvSpPr>
        <p:spPr>
          <a:xfrm>
            <a:off x="9139238" y="0"/>
            <a:ext cx="9148800" cy="10287000"/>
          </a:xfrm>
          <a:prstGeom prst="rect">
            <a:avLst/>
          </a:prstGeom>
          <a:noFill/>
          <a:ln>
            <a:noFill/>
          </a:ln>
        </p:spPr>
        <p:txBody>
          <a:bodyPr spcFirstLastPara="1" wrap="square" lIns="1028700" tIns="68550" rIns="1028700" bIns="342900" anchor="t" anchorCtr="0">
            <a:normAutofit/>
          </a:bodyPr>
          <a:lstStyle>
            <a:lvl1pPr marL="457200" lvl="0" indent="-228600" algn="l">
              <a:lnSpc>
                <a:spcPct val="90000"/>
              </a:lnSpc>
              <a:spcBef>
                <a:spcPts val="1500"/>
              </a:spcBef>
              <a:spcAft>
                <a:spcPts val="0"/>
              </a:spcAft>
              <a:buClr>
                <a:srgbClr val="53575A"/>
              </a:buClr>
              <a:buSzPts val="4200"/>
              <a:buNone/>
              <a:defRPr/>
            </a:lvl1pPr>
            <a:lvl2pPr marL="914400" lvl="1" indent="-400050" algn="l">
              <a:lnSpc>
                <a:spcPct val="90000"/>
              </a:lnSpc>
              <a:spcBef>
                <a:spcPts val="800"/>
              </a:spcBef>
              <a:spcAft>
                <a:spcPts val="0"/>
              </a:spcAft>
              <a:buClr>
                <a:srgbClr val="53575A"/>
              </a:buClr>
              <a:buSzPts val="2700"/>
              <a:buChar char="•"/>
              <a:defRPr/>
            </a:lvl2pPr>
            <a:lvl3pPr marL="1371600" lvl="2" indent="-400050" algn="l">
              <a:lnSpc>
                <a:spcPct val="90000"/>
              </a:lnSpc>
              <a:spcBef>
                <a:spcPts val="800"/>
              </a:spcBef>
              <a:spcAft>
                <a:spcPts val="0"/>
              </a:spcAft>
              <a:buClr>
                <a:srgbClr val="53575A"/>
              </a:buClr>
              <a:buSzPts val="2700"/>
              <a:buChar char="•"/>
              <a:defRPr/>
            </a:lvl3pPr>
            <a:lvl4pPr marL="1828800" lvl="3" indent="-400050" algn="l">
              <a:lnSpc>
                <a:spcPct val="90000"/>
              </a:lnSpc>
              <a:spcBef>
                <a:spcPts val="800"/>
              </a:spcBef>
              <a:spcAft>
                <a:spcPts val="0"/>
              </a:spcAft>
              <a:buClr>
                <a:srgbClr val="53575A"/>
              </a:buClr>
              <a:buSzPts val="2700"/>
              <a:buChar char="•"/>
              <a:defRPr/>
            </a:lvl4pPr>
            <a:lvl5pPr marL="2286000" lvl="4" indent="-400050" algn="l">
              <a:lnSpc>
                <a:spcPct val="90000"/>
              </a:lnSpc>
              <a:spcBef>
                <a:spcPts val="800"/>
              </a:spcBef>
              <a:spcAft>
                <a:spcPts val="0"/>
              </a:spcAft>
              <a:buClr>
                <a:srgbClr val="53575A"/>
              </a:buClr>
              <a:buSzPts val="2700"/>
              <a:buChar char="•"/>
              <a:defRPr/>
            </a:lvl5pPr>
            <a:lvl6pPr marL="2743200" lvl="5" indent="-400050" algn="l">
              <a:lnSpc>
                <a:spcPct val="90000"/>
              </a:lnSpc>
              <a:spcBef>
                <a:spcPts val="800"/>
              </a:spcBef>
              <a:spcAft>
                <a:spcPts val="0"/>
              </a:spcAft>
              <a:buClr>
                <a:schemeClr val="dk1"/>
              </a:buClr>
              <a:buSzPts val="2700"/>
              <a:buChar char="•"/>
              <a:defRPr/>
            </a:lvl6pPr>
            <a:lvl7pPr marL="3200400" lvl="6" indent="-400050" algn="l">
              <a:lnSpc>
                <a:spcPct val="90000"/>
              </a:lnSpc>
              <a:spcBef>
                <a:spcPts val="800"/>
              </a:spcBef>
              <a:spcAft>
                <a:spcPts val="0"/>
              </a:spcAft>
              <a:buClr>
                <a:schemeClr val="dk1"/>
              </a:buClr>
              <a:buSzPts val="2700"/>
              <a:buChar char="•"/>
              <a:defRPr/>
            </a:lvl7pPr>
            <a:lvl8pPr marL="3657600" lvl="7" indent="-400050" algn="l">
              <a:lnSpc>
                <a:spcPct val="90000"/>
              </a:lnSpc>
              <a:spcBef>
                <a:spcPts val="800"/>
              </a:spcBef>
              <a:spcAft>
                <a:spcPts val="0"/>
              </a:spcAft>
              <a:buClr>
                <a:schemeClr val="dk1"/>
              </a:buClr>
              <a:buSzPts val="2700"/>
              <a:buChar char="•"/>
              <a:defRPr/>
            </a:lvl8pPr>
            <a:lvl9pPr marL="4114800" lvl="8" indent="-400050" algn="l">
              <a:lnSpc>
                <a:spcPct val="90000"/>
              </a:lnSpc>
              <a:spcBef>
                <a:spcPts val="800"/>
              </a:spcBef>
              <a:spcAft>
                <a:spcPts val="0"/>
              </a:spcAft>
              <a:buClr>
                <a:schemeClr val="dk1"/>
              </a:buClr>
              <a:buSzPts val="2700"/>
              <a:buChar char="•"/>
              <a:defRPr/>
            </a:lvl9pPr>
          </a:lstStyle>
          <a:p>
            <a:endParaRPr/>
          </a:p>
        </p:txBody>
      </p:sp>
      <p:sp>
        <p:nvSpPr>
          <p:cNvPr id="76" name="Google Shape;76;p12"/>
          <p:cNvSpPr txBox="1">
            <a:spLocks noGrp="1"/>
          </p:cNvSpPr>
          <p:nvPr>
            <p:ph type="sldNum" idx="12"/>
          </p:nvPr>
        </p:nvSpPr>
        <p:spPr>
          <a:xfrm>
            <a:off x="16996410" y="9233019"/>
            <a:ext cx="548700" cy="547800"/>
          </a:xfrm>
          <a:prstGeom prst="rect">
            <a:avLst/>
          </a:prstGeom>
          <a:solidFill>
            <a:schemeClr val="lt1"/>
          </a:solidFill>
          <a:ln>
            <a:noFill/>
          </a:ln>
        </p:spPr>
        <p:txBody>
          <a:bodyPr spcFirstLastPara="1" wrap="square" lIns="137150" tIns="68550" rIns="137150" bIns="68550" anchor="ctr" anchorCtr="0">
            <a:noAutofit/>
          </a:bodyPr>
          <a:lstStyle>
            <a:lvl1pPr marL="0" lvl="0" indent="0" algn="ctr">
              <a:spcBef>
                <a:spcPts val="0"/>
              </a:spcBef>
              <a:buNone/>
              <a:defRPr sz="1800" b="0" i="0" u="none" strike="noStrike" cap="none">
                <a:solidFill>
                  <a:srgbClr val="53575A"/>
                </a:solidFill>
                <a:latin typeface="Arial"/>
                <a:ea typeface="Arial"/>
                <a:cs typeface="Arial"/>
                <a:sym typeface="Arial"/>
              </a:defRPr>
            </a:lvl1pPr>
            <a:lvl2pPr marL="0" lvl="1" indent="0" algn="ctr">
              <a:spcBef>
                <a:spcPts val="0"/>
              </a:spcBef>
              <a:buNone/>
              <a:defRPr sz="1800" b="0" i="0" u="none" strike="noStrike" cap="none">
                <a:solidFill>
                  <a:srgbClr val="53575A"/>
                </a:solidFill>
                <a:latin typeface="Arial"/>
                <a:ea typeface="Arial"/>
                <a:cs typeface="Arial"/>
                <a:sym typeface="Arial"/>
              </a:defRPr>
            </a:lvl2pPr>
            <a:lvl3pPr marL="0" lvl="2" indent="0" algn="ctr">
              <a:spcBef>
                <a:spcPts val="0"/>
              </a:spcBef>
              <a:buNone/>
              <a:defRPr sz="1800" b="0" i="0" u="none" strike="noStrike" cap="none">
                <a:solidFill>
                  <a:srgbClr val="53575A"/>
                </a:solidFill>
                <a:latin typeface="Arial"/>
                <a:ea typeface="Arial"/>
                <a:cs typeface="Arial"/>
                <a:sym typeface="Arial"/>
              </a:defRPr>
            </a:lvl3pPr>
            <a:lvl4pPr marL="0" lvl="3" indent="0" algn="ctr">
              <a:spcBef>
                <a:spcPts val="0"/>
              </a:spcBef>
              <a:buNone/>
              <a:defRPr sz="1800" b="0" i="0" u="none" strike="noStrike" cap="none">
                <a:solidFill>
                  <a:srgbClr val="53575A"/>
                </a:solidFill>
                <a:latin typeface="Arial"/>
                <a:ea typeface="Arial"/>
                <a:cs typeface="Arial"/>
                <a:sym typeface="Arial"/>
              </a:defRPr>
            </a:lvl4pPr>
            <a:lvl5pPr marL="0" lvl="4" indent="0" algn="ctr">
              <a:spcBef>
                <a:spcPts val="0"/>
              </a:spcBef>
              <a:buNone/>
              <a:defRPr sz="1800" b="0" i="0" u="none" strike="noStrike" cap="none">
                <a:solidFill>
                  <a:srgbClr val="53575A"/>
                </a:solidFill>
                <a:latin typeface="Arial"/>
                <a:ea typeface="Arial"/>
                <a:cs typeface="Arial"/>
                <a:sym typeface="Arial"/>
              </a:defRPr>
            </a:lvl5pPr>
            <a:lvl6pPr marL="0" lvl="5" indent="0" algn="ctr">
              <a:spcBef>
                <a:spcPts val="0"/>
              </a:spcBef>
              <a:buNone/>
              <a:defRPr sz="1800" b="0" i="0" u="none" strike="noStrike" cap="none">
                <a:solidFill>
                  <a:srgbClr val="53575A"/>
                </a:solidFill>
                <a:latin typeface="Arial"/>
                <a:ea typeface="Arial"/>
                <a:cs typeface="Arial"/>
                <a:sym typeface="Arial"/>
              </a:defRPr>
            </a:lvl6pPr>
            <a:lvl7pPr marL="0" lvl="6" indent="0" algn="ctr">
              <a:spcBef>
                <a:spcPts val="0"/>
              </a:spcBef>
              <a:buNone/>
              <a:defRPr sz="1800" b="0" i="0" u="none" strike="noStrike" cap="none">
                <a:solidFill>
                  <a:srgbClr val="53575A"/>
                </a:solidFill>
                <a:latin typeface="Arial"/>
                <a:ea typeface="Arial"/>
                <a:cs typeface="Arial"/>
                <a:sym typeface="Arial"/>
              </a:defRPr>
            </a:lvl7pPr>
            <a:lvl8pPr marL="0" lvl="7" indent="0" algn="ctr">
              <a:spcBef>
                <a:spcPts val="0"/>
              </a:spcBef>
              <a:buNone/>
              <a:defRPr sz="1800" b="0" i="0" u="none" strike="noStrike" cap="none">
                <a:solidFill>
                  <a:srgbClr val="53575A"/>
                </a:solidFill>
                <a:latin typeface="Arial"/>
                <a:ea typeface="Arial"/>
                <a:cs typeface="Arial"/>
                <a:sym typeface="Arial"/>
              </a:defRPr>
            </a:lvl8pPr>
            <a:lvl9pPr marL="0" lvl="8" indent="0" algn="ctr">
              <a:spcBef>
                <a:spcPts val="0"/>
              </a:spcBef>
              <a:buNone/>
              <a:defRPr sz="1800" b="0" i="0" u="none" strike="noStrike" cap="none">
                <a:solidFill>
                  <a:srgbClr val="53575A"/>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ext over Two Content">
  <p:cSld name="Text over Two Content">
    <p:spTree>
      <p:nvGrpSpPr>
        <p:cNvPr id="1" name="Shape 77"/>
        <p:cNvGrpSpPr/>
        <p:nvPr/>
      </p:nvGrpSpPr>
      <p:grpSpPr>
        <a:xfrm>
          <a:off x="0" y="0"/>
          <a:ext cx="0" cy="0"/>
          <a:chOff x="0" y="0"/>
          <a:chExt cx="0" cy="0"/>
        </a:xfrm>
      </p:grpSpPr>
      <p:sp>
        <p:nvSpPr>
          <p:cNvPr id="78" name="Google Shape;78;p13"/>
          <p:cNvSpPr txBox="1">
            <a:spLocks noGrp="1"/>
          </p:cNvSpPr>
          <p:nvPr>
            <p:ph type="title"/>
          </p:nvPr>
        </p:nvSpPr>
        <p:spPr>
          <a:xfrm>
            <a:off x="0" y="1"/>
            <a:ext cx="18288000" cy="2057400"/>
          </a:xfrm>
          <a:prstGeom prst="rect">
            <a:avLst/>
          </a:prstGeom>
          <a:noFill/>
          <a:ln>
            <a:noFill/>
          </a:ln>
        </p:spPr>
        <p:txBody>
          <a:bodyPr spcFirstLastPara="1" wrap="square" lIns="685800" tIns="685800" rIns="685800" bIns="68550" anchor="t" anchorCtr="0">
            <a:normAutofit/>
          </a:bodyPr>
          <a:lstStyle>
            <a:lvl1pPr lvl="0" algn="l">
              <a:lnSpc>
                <a:spcPct val="90000"/>
              </a:lnSpc>
              <a:spcBef>
                <a:spcPts val="0"/>
              </a:spcBef>
              <a:spcAft>
                <a:spcPts val="0"/>
              </a:spcAft>
              <a:buClr>
                <a:srgbClr val="002F6D"/>
              </a:buClr>
              <a:buSzPts val="2700"/>
              <a:buNone/>
              <a:defRPr/>
            </a:lvl1pPr>
            <a:lvl2pPr lvl="1">
              <a:spcBef>
                <a:spcPts val="0"/>
              </a:spcBef>
              <a:spcAft>
                <a:spcPts val="0"/>
              </a:spcAft>
              <a:buSzPts val="2100"/>
              <a:buNone/>
              <a:defRPr/>
            </a:lvl2pPr>
            <a:lvl3pPr lvl="2">
              <a:spcBef>
                <a:spcPts val="0"/>
              </a:spcBef>
              <a:spcAft>
                <a:spcPts val="0"/>
              </a:spcAft>
              <a:buSzPts val="2100"/>
              <a:buNone/>
              <a:defRPr/>
            </a:lvl3pPr>
            <a:lvl4pPr lvl="3">
              <a:spcBef>
                <a:spcPts val="0"/>
              </a:spcBef>
              <a:spcAft>
                <a:spcPts val="0"/>
              </a:spcAft>
              <a:buSzPts val="2100"/>
              <a:buNone/>
              <a:defRPr/>
            </a:lvl4pPr>
            <a:lvl5pPr lvl="4">
              <a:spcBef>
                <a:spcPts val="0"/>
              </a:spcBef>
              <a:spcAft>
                <a:spcPts val="0"/>
              </a:spcAft>
              <a:buSzPts val="2100"/>
              <a:buNone/>
              <a:defRPr/>
            </a:lvl5pPr>
            <a:lvl6pPr lvl="5">
              <a:spcBef>
                <a:spcPts val="0"/>
              </a:spcBef>
              <a:spcAft>
                <a:spcPts val="0"/>
              </a:spcAft>
              <a:buSzPts val="2100"/>
              <a:buNone/>
              <a:defRPr/>
            </a:lvl6pPr>
            <a:lvl7pPr lvl="6">
              <a:spcBef>
                <a:spcPts val="0"/>
              </a:spcBef>
              <a:spcAft>
                <a:spcPts val="0"/>
              </a:spcAft>
              <a:buSzPts val="2100"/>
              <a:buNone/>
              <a:defRPr/>
            </a:lvl7pPr>
            <a:lvl8pPr lvl="7">
              <a:spcBef>
                <a:spcPts val="0"/>
              </a:spcBef>
              <a:spcAft>
                <a:spcPts val="0"/>
              </a:spcAft>
              <a:buSzPts val="2100"/>
              <a:buNone/>
              <a:defRPr/>
            </a:lvl8pPr>
            <a:lvl9pPr lvl="8">
              <a:spcBef>
                <a:spcPts val="0"/>
              </a:spcBef>
              <a:spcAft>
                <a:spcPts val="0"/>
              </a:spcAft>
              <a:buSzPts val="2100"/>
              <a:buNone/>
              <a:defRPr/>
            </a:lvl9pPr>
          </a:lstStyle>
          <a:p>
            <a:endParaRPr/>
          </a:p>
        </p:txBody>
      </p:sp>
      <p:sp>
        <p:nvSpPr>
          <p:cNvPr id="79" name="Google Shape;79;p13"/>
          <p:cNvSpPr txBox="1">
            <a:spLocks noGrp="1"/>
          </p:cNvSpPr>
          <p:nvPr>
            <p:ph type="body" idx="1"/>
          </p:nvPr>
        </p:nvSpPr>
        <p:spPr>
          <a:xfrm>
            <a:off x="0" y="2057400"/>
            <a:ext cx="18288000" cy="1509600"/>
          </a:xfrm>
          <a:prstGeom prst="rect">
            <a:avLst/>
          </a:prstGeom>
          <a:noFill/>
          <a:ln>
            <a:noFill/>
          </a:ln>
        </p:spPr>
        <p:txBody>
          <a:bodyPr spcFirstLastPara="1" wrap="square" lIns="1028700" tIns="68550" rIns="1028700" bIns="342900" anchor="t" anchorCtr="0">
            <a:normAutofit/>
          </a:bodyPr>
          <a:lstStyle>
            <a:lvl1pPr marL="457200" lvl="0" indent="-228600" algn="l">
              <a:lnSpc>
                <a:spcPct val="90000"/>
              </a:lnSpc>
              <a:spcBef>
                <a:spcPts val="1500"/>
              </a:spcBef>
              <a:spcAft>
                <a:spcPts val="0"/>
              </a:spcAft>
              <a:buClr>
                <a:srgbClr val="53575A"/>
              </a:buClr>
              <a:buSzPts val="4200"/>
              <a:buNone/>
              <a:defRPr/>
            </a:lvl1pPr>
            <a:lvl2pPr marL="914400" lvl="1" indent="-400050" algn="l">
              <a:lnSpc>
                <a:spcPct val="90000"/>
              </a:lnSpc>
              <a:spcBef>
                <a:spcPts val="800"/>
              </a:spcBef>
              <a:spcAft>
                <a:spcPts val="0"/>
              </a:spcAft>
              <a:buClr>
                <a:srgbClr val="53575A"/>
              </a:buClr>
              <a:buSzPts val="2700"/>
              <a:buChar char="•"/>
              <a:defRPr/>
            </a:lvl2pPr>
            <a:lvl3pPr marL="1371600" lvl="2" indent="-400050" algn="l">
              <a:lnSpc>
                <a:spcPct val="90000"/>
              </a:lnSpc>
              <a:spcBef>
                <a:spcPts val="800"/>
              </a:spcBef>
              <a:spcAft>
                <a:spcPts val="0"/>
              </a:spcAft>
              <a:buClr>
                <a:srgbClr val="53575A"/>
              </a:buClr>
              <a:buSzPts val="2700"/>
              <a:buChar char="•"/>
              <a:defRPr/>
            </a:lvl3pPr>
            <a:lvl4pPr marL="1828800" lvl="3" indent="-400050" algn="l">
              <a:lnSpc>
                <a:spcPct val="90000"/>
              </a:lnSpc>
              <a:spcBef>
                <a:spcPts val="800"/>
              </a:spcBef>
              <a:spcAft>
                <a:spcPts val="0"/>
              </a:spcAft>
              <a:buClr>
                <a:srgbClr val="53575A"/>
              </a:buClr>
              <a:buSzPts val="2700"/>
              <a:buChar char="•"/>
              <a:defRPr/>
            </a:lvl4pPr>
            <a:lvl5pPr marL="2286000" lvl="4" indent="-400050" algn="l">
              <a:lnSpc>
                <a:spcPct val="90000"/>
              </a:lnSpc>
              <a:spcBef>
                <a:spcPts val="800"/>
              </a:spcBef>
              <a:spcAft>
                <a:spcPts val="0"/>
              </a:spcAft>
              <a:buClr>
                <a:srgbClr val="53575A"/>
              </a:buClr>
              <a:buSzPts val="2700"/>
              <a:buChar char="•"/>
              <a:defRPr/>
            </a:lvl5pPr>
            <a:lvl6pPr marL="2743200" lvl="5" indent="-400050" algn="l">
              <a:lnSpc>
                <a:spcPct val="90000"/>
              </a:lnSpc>
              <a:spcBef>
                <a:spcPts val="800"/>
              </a:spcBef>
              <a:spcAft>
                <a:spcPts val="0"/>
              </a:spcAft>
              <a:buClr>
                <a:schemeClr val="dk1"/>
              </a:buClr>
              <a:buSzPts val="2700"/>
              <a:buChar char="•"/>
              <a:defRPr/>
            </a:lvl6pPr>
            <a:lvl7pPr marL="3200400" lvl="6" indent="-400050" algn="l">
              <a:lnSpc>
                <a:spcPct val="90000"/>
              </a:lnSpc>
              <a:spcBef>
                <a:spcPts val="800"/>
              </a:spcBef>
              <a:spcAft>
                <a:spcPts val="0"/>
              </a:spcAft>
              <a:buClr>
                <a:schemeClr val="dk1"/>
              </a:buClr>
              <a:buSzPts val="2700"/>
              <a:buChar char="•"/>
              <a:defRPr/>
            </a:lvl7pPr>
            <a:lvl8pPr marL="3657600" lvl="7" indent="-400050" algn="l">
              <a:lnSpc>
                <a:spcPct val="90000"/>
              </a:lnSpc>
              <a:spcBef>
                <a:spcPts val="800"/>
              </a:spcBef>
              <a:spcAft>
                <a:spcPts val="0"/>
              </a:spcAft>
              <a:buClr>
                <a:schemeClr val="dk1"/>
              </a:buClr>
              <a:buSzPts val="2700"/>
              <a:buChar char="•"/>
              <a:defRPr/>
            </a:lvl8pPr>
            <a:lvl9pPr marL="4114800" lvl="8" indent="-400050" algn="l">
              <a:lnSpc>
                <a:spcPct val="90000"/>
              </a:lnSpc>
              <a:spcBef>
                <a:spcPts val="800"/>
              </a:spcBef>
              <a:spcAft>
                <a:spcPts val="0"/>
              </a:spcAft>
              <a:buClr>
                <a:schemeClr val="dk1"/>
              </a:buClr>
              <a:buSzPts val="2700"/>
              <a:buChar char="•"/>
              <a:defRPr/>
            </a:lvl9pPr>
          </a:lstStyle>
          <a:p>
            <a:endParaRPr/>
          </a:p>
        </p:txBody>
      </p:sp>
      <p:sp>
        <p:nvSpPr>
          <p:cNvPr id="80" name="Google Shape;80;p13"/>
          <p:cNvSpPr txBox="1">
            <a:spLocks noGrp="1"/>
          </p:cNvSpPr>
          <p:nvPr>
            <p:ph type="body" idx="2"/>
          </p:nvPr>
        </p:nvSpPr>
        <p:spPr>
          <a:xfrm>
            <a:off x="990600" y="3566160"/>
            <a:ext cx="8092500" cy="5212200"/>
          </a:xfrm>
          <a:prstGeom prst="rect">
            <a:avLst/>
          </a:prstGeom>
          <a:noFill/>
          <a:ln>
            <a:noFill/>
          </a:ln>
        </p:spPr>
        <p:txBody>
          <a:bodyPr spcFirstLastPara="1" wrap="square" lIns="0" tIns="68550" rIns="1028700" bIns="342900" anchor="t" anchorCtr="0">
            <a:normAutofit/>
          </a:bodyPr>
          <a:lstStyle>
            <a:lvl1pPr marL="457200" lvl="0" indent="-228600" algn="l">
              <a:lnSpc>
                <a:spcPct val="90000"/>
              </a:lnSpc>
              <a:spcBef>
                <a:spcPts val="1500"/>
              </a:spcBef>
              <a:spcAft>
                <a:spcPts val="0"/>
              </a:spcAft>
              <a:buClr>
                <a:srgbClr val="53575A"/>
              </a:buClr>
              <a:buSzPts val="4200"/>
              <a:buNone/>
              <a:defRPr/>
            </a:lvl1pPr>
            <a:lvl2pPr marL="914400" lvl="1" indent="-400050" algn="l">
              <a:lnSpc>
                <a:spcPct val="90000"/>
              </a:lnSpc>
              <a:spcBef>
                <a:spcPts val="800"/>
              </a:spcBef>
              <a:spcAft>
                <a:spcPts val="0"/>
              </a:spcAft>
              <a:buClr>
                <a:srgbClr val="53575A"/>
              </a:buClr>
              <a:buSzPts val="2700"/>
              <a:buChar char="•"/>
              <a:defRPr/>
            </a:lvl2pPr>
            <a:lvl3pPr marL="1371600" lvl="2" indent="-400050" algn="l">
              <a:lnSpc>
                <a:spcPct val="90000"/>
              </a:lnSpc>
              <a:spcBef>
                <a:spcPts val="800"/>
              </a:spcBef>
              <a:spcAft>
                <a:spcPts val="0"/>
              </a:spcAft>
              <a:buClr>
                <a:srgbClr val="53575A"/>
              </a:buClr>
              <a:buSzPts val="2700"/>
              <a:buChar char="•"/>
              <a:defRPr/>
            </a:lvl3pPr>
            <a:lvl4pPr marL="1828800" lvl="3" indent="-400050" algn="l">
              <a:lnSpc>
                <a:spcPct val="90000"/>
              </a:lnSpc>
              <a:spcBef>
                <a:spcPts val="800"/>
              </a:spcBef>
              <a:spcAft>
                <a:spcPts val="0"/>
              </a:spcAft>
              <a:buClr>
                <a:srgbClr val="53575A"/>
              </a:buClr>
              <a:buSzPts val="2700"/>
              <a:buChar char="•"/>
              <a:defRPr/>
            </a:lvl4pPr>
            <a:lvl5pPr marL="2286000" lvl="4" indent="-400050" algn="l">
              <a:lnSpc>
                <a:spcPct val="90000"/>
              </a:lnSpc>
              <a:spcBef>
                <a:spcPts val="800"/>
              </a:spcBef>
              <a:spcAft>
                <a:spcPts val="0"/>
              </a:spcAft>
              <a:buClr>
                <a:srgbClr val="53575A"/>
              </a:buClr>
              <a:buSzPts val="2700"/>
              <a:buChar char="•"/>
              <a:defRPr/>
            </a:lvl5pPr>
            <a:lvl6pPr marL="2743200" lvl="5" indent="-400050" algn="l">
              <a:lnSpc>
                <a:spcPct val="90000"/>
              </a:lnSpc>
              <a:spcBef>
                <a:spcPts val="800"/>
              </a:spcBef>
              <a:spcAft>
                <a:spcPts val="0"/>
              </a:spcAft>
              <a:buClr>
                <a:schemeClr val="dk1"/>
              </a:buClr>
              <a:buSzPts val="2700"/>
              <a:buChar char="•"/>
              <a:defRPr/>
            </a:lvl6pPr>
            <a:lvl7pPr marL="3200400" lvl="6" indent="-400050" algn="l">
              <a:lnSpc>
                <a:spcPct val="90000"/>
              </a:lnSpc>
              <a:spcBef>
                <a:spcPts val="800"/>
              </a:spcBef>
              <a:spcAft>
                <a:spcPts val="0"/>
              </a:spcAft>
              <a:buClr>
                <a:schemeClr val="dk1"/>
              </a:buClr>
              <a:buSzPts val="2700"/>
              <a:buChar char="•"/>
              <a:defRPr/>
            </a:lvl7pPr>
            <a:lvl8pPr marL="3657600" lvl="7" indent="-400050" algn="l">
              <a:lnSpc>
                <a:spcPct val="90000"/>
              </a:lnSpc>
              <a:spcBef>
                <a:spcPts val="800"/>
              </a:spcBef>
              <a:spcAft>
                <a:spcPts val="0"/>
              </a:spcAft>
              <a:buClr>
                <a:schemeClr val="dk1"/>
              </a:buClr>
              <a:buSzPts val="2700"/>
              <a:buChar char="•"/>
              <a:defRPr/>
            </a:lvl8pPr>
            <a:lvl9pPr marL="4114800" lvl="8" indent="-400050" algn="l">
              <a:lnSpc>
                <a:spcPct val="90000"/>
              </a:lnSpc>
              <a:spcBef>
                <a:spcPts val="800"/>
              </a:spcBef>
              <a:spcAft>
                <a:spcPts val="0"/>
              </a:spcAft>
              <a:buClr>
                <a:schemeClr val="dk1"/>
              </a:buClr>
              <a:buSzPts val="2700"/>
              <a:buChar char="•"/>
              <a:defRPr/>
            </a:lvl9pPr>
          </a:lstStyle>
          <a:p>
            <a:endParaRPr/>
          </a:p>
        </p:txBody>
      </p:sp>
      <p:sp>
        <p:nvSpPr>
          <p:cNvPr id="81" name="Google Shape;81;p13"/>
          <p:cNvSpPr txBox="1">
            <a:spLocks noGrp="1"/>
          </p:cNvSpPr>
          <p:nvPr>
            <p:ph type="body" idx="3"/>
          </p:nvPr>
        </p:nvSpPr>
        <p:spPr>
          <a:xfrm>
            <a:off x="9098280" y="3566160"/>
            <a:ext cx="8229600" cy="5212200"/>
          </a:xfrm>
          <a:prstGeom prst="rect">
            <a:avLst/>
          </a:prstGeom>
          <a:noFill/>
          <a:ln>
            <a:noFill/>
          </a:ln>
        </p:spPr>
        <p:txBody>
          <a:bodyPr spcFirstLastPara="1" wrap="square" lIns="0" tIns="68550" rIns="1028700" bIns="342900" anchor="t" anchorCtr="0">
            <a:normAutofit/>
          </a:bodyPr>
          <a:lstStyle>
            <a:lvl1pPr marL="457200" lvl="0" indent="-228600" algn="l">
              <a:lnSpc>
                <a:spcPct val="90000"/>
              </a:lnSpc>
              <a:spcBef>
                <a:spcPts val="1500"/>
              </a:spcBef>
              <a:spcAft>
                <a:spcPts val="0"/>
              </a:spcAft>
              <a:buClr>
                <a:srgbClr val="53575A"/>
              </a:buClr>
              <a:buSzPts val="4200"/>
              <a:buNone/>
              <a:defRPr/>
            </a:lvl1pPr>
            <a:lvl2pPr marL="914400" lvl="1" indent="-400050" algn="l">
              <a:lnSpc>
                <a:spcPct val="90000"/>
              </a:lnSpc>
              <a:spcBef>
                <a:spcPts val="800"/>
              </a:spcBef>
              <a:spcAft>
                <a:spcPts val="0"/>
              </a:spcAft>
              <a:buClr>
                <a:srgbClr val="53575A"/>
              </a:buClr>
              <a:buSzPts val="2700"/>
              <a:buChar char="•"/>
              <a:defRPr/>
            </a:lvl2pPr>
            <a:lvl3pPr marL="1371600" lvl="2" indent="-400050" algn="l">
              <a:lnSpc>
                <a:spcPct val="90000"/>
              </a:lnSpc>
              <a:spcBef>
                <a:spcPts val="800"/>
              </a:spcBef>
              <a:spcAft>
                <a:spcPts val="0"/>
              </a:spcAft>
              <a:buClr>
                <a:srgbClr val="53575A"/>
              </a:buClr>
              <a:buSzPts val="2700"/>
              <a:buChar char="•"/>
              <a:defRPr/>
            </a:lvl3pPr>
            <a:lvl4pPr marL="1828800" lvl="3" indent="-400050" algn="l">
              <a:lnSpc>
                <a:spcPct val="90000"/>
              </a:lnSpc>
              <a:spcBef>
                <a:spcPts val="800"/>
              </a:spcBef>
              <a:spcAft>
                <a:spcPts val="0"/>
              </a:spcAft>
              <a:buClr>
                <a:srgbClr val="53575A"/>
              </a:buClr>
              <a:buSzPts val="2700"/>
              <a:buChar char="•"/>
              <a:defRPr/>
            </a:lvl4pPr>
            <a:lvl5pPr marL="2286000" lvl="4" indent="-400050" algn="l">
              <a:lnSpc>
                <a:spcPct val="90000"/>
              </a:lnSpc>
              <a:spcBef>
                <a:spcPts val="800"/>
              </a:spcBef>
              <a:spcAft>
                <a:spcPts val="0"/>
              </a:spcAft>
              <a:buClr>
                <a:srgbClr val="53575A"/>
              </a:buClr>
              <a:buSzPts val="2700"/>
              <a:buChar char="•"/>
              <a:defRPr/>
            </a:lvl5pPr>
            <a:lvl6pPr marL="2743200" lvl="5" indent="-400050" algn="l">
              <a:lnSpc>
                <a:spcPct val="90000"/>
              </a:lnSpc>
              <a:spcBef>
                <a:spcPts val="800"/>
              </a:spcBef>
              <a:spcAft>
                <a:spcPts val="0"/>
              </a:spcAft>
              <a:buClr>
                <a:schemeClr val="dk1"/>
              </a:buClr>
              <a:buSzPts val="2700"/>
              <a:buChar char="•"/>
              <a:defRPr/>
            </a:lvl6pPr>
            <a:lvl7pPr marL="3200400" lvl="6" indent="-400050" algn="l">
              <a:lnSpc>
                <a:spcPct val="90000"/>
              </a:lnSpc>
              <a:spcBef>
                <a:spcPts val="800"/>
              </a:spcBef>
              <a:spcAft>
                <a:spcPts val="0"/>
              </a:spcAft>
              <a:buClr>
                <a:schemeClr val="dk1"/>
              </a:buClr>
              <a:buSzPts val="2700"/>
              <a:buChar char="•"/>
              <a:defRPr/>
            </a:lvl7pPr>
            <a:lvl8pPr marL="3657600" lvl="7" indent="-400050" algn="l">
              <a:lnSpc>
                <a:spcPct val="90000"/>
              </a:lnSpc>
              <a:spcBef>
                <a:spcPts val="800"/>
              </a:spcBef>
              <a:spcAft>
                <a:spcPts val="0"/>
              </a:spcAft>
              <a:buClr>
                <a:schemeClr val="dk1"/>
              </a:buClr>
              <a:buSzPts val="2700"/>
              <a:buChar char="•"/>
              <a:defRPr/>
            </a:lvl8pPr>
            <a:lvl9pPr marL="4114800" lvl="8" indent="-400050" algn="l">
              <a:lnSpc>
                <a:spcPct val="90000"/>
              </a:lnSpc>
              <a:spcBef>
                <a:spcPts val="800"/>
              </a:spcBef>
              <a:spcAft>
                <a:spcPts val="0"/>
              </a:spcAft>
              <a:buClr>
                <a:schemeClr val="dk1"/>
              </a:buClr>
              <a:buSzPts val="2700"/>
              <a:buChar char="•"/>
              <a:defRPr/>
            </a:lvl9pPr>
          </a:lstStyle>
          <a:p>
            <a:endParaRPr/>
          </a:p>
        </p:txBody>
      </p:sp>
      <p:sp>
        <p:nvSpPr>
          <p:cNvPr id="82" name="Google Shape;82;p13"/>
          <p:cNvSpPr txBox="1">
            <a:spLocks noGrp="1"/>
          </p:cNvSpPr>
          <p:nvPr>
            <p:ph type="sldNum" idx="12"/>
          </p:nvPr>
        </p:nvSpPr>
        <p:spPr>
          <a:xfrm>
            <a:off x="16996410" y="9233019"/>
            <a:ext cx="548700" cy="547800"/>
          </a:xfrm>
          <a:prstGeom prst="rect">
            <a:avLst/>
          </a:prstGeom>
          <a:solidFill>
            <a:schemeClr val="lt1"/>
          </a:solidFill>
          <a:ln>
            <a:noFill/>
          </a:ln>
        </p:spPr>
        <p:txBody>
          <a:bodyPr spcFirstLastPara="1" wrap="square" lIns="137150" tIns="68550" rIns="137150" bIns="6855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omparison">
  <p:cSld name="Comparison">
    <p:spTree>
      <p:nvGrpSpPr>
        <p:cNvPr id="1" name="Shape 83"/>
        <p:cNvGrpSpPr/>
        <p:nvPr/>
      </p:nvGrpSpPr>
      <p:grpSpPr>
        <a:xfrm>
          <a:off x="0" y="0"/>
          <a:ext cx="0" cy="0"/>
          <a:chOff x="0" y="0"/>
          <a:chExt cx="0" cy="0"/>
        </a:xfrm>
      </p:grpSpPr>
      <p:sp>
        <p:nvSpPr>
          <p:cNvPr id="84" name="Google Shape;84;p14"/>
          <p:cNvSpPr txBox="1">
            <a:spLocks noGrp="1"/>
          </p:cNvSpPr>
          <p:nvPr>
            <p:ph type="title"/>
          </p:nvPr>
        </p:nvSpPr>
        <p:spPr>
          <a:xfrm>
            <a:off x="0" y="1"/>
            <a:ext cx="18288000" cy="2743200"/>
          </a:xfrm>
          <a:prstGeom prst="rect">
            <a:avLst/>
          </a:prstGeom>
          <a:noFill/>
          <a:ln>
            <a:noFill/>
          </a:ln>
        </p:spPr>
        <p:txBody>
          <a:bodyPr spcFirstLastPara="1" wrap="square" lIns="685800" tIns="685800" rIns="685800" bIns="68550" anchor="t" anchorCtr="0">
            <a:normAutofit/>
          </a:bodyPr>
          <a:lstStyle>
            <a:lvl1pPr lvl="0" algn="l">
              <a:lnSpc>
                <a:spcPct val="90000"/>
              </a:lnSpc>
              <a:spcBef>
                <a:spcPts val="0"/>
              </a:spcBef>
              <a:spcAft>
                <a:spcPts val="0"/>
              </a:spcAft>
              <a:buClr>
                <a:srgbClr val="002F6D"/>
              </a:buClr>
              <a:buSzPts val="2700"/>
              <a:buNone/>
              <a:defRPr/>
            </a:lvl1pPr>
            <a:lvl2pPr lvl="1">
              <a:spcBef>
                <a:spcPts val="0"/>
              </a:spcBef>
              <a:spcAft>
                <a:spcPts val="0"/>
              </a:spcAft>
              <a:buSzPts val="2100"/>
              <a:buNone/>
              <a:defRPr/>
            </a:lvl2pPr>
            <a:lvl3pPr lvl="2">
              <a:spcBef>
                <a:spcPts val="0"/>
              </a:spcBef>
              <a:spcAft>
                <a:spcPts val="0"/>
              </a:spcAft>
              <a:buSzPts val="2100"/>
              <a:buNone/>
              <a:defRPr/>
            </a:lvl3pPr>
            <a:lvl4pPr lvl="3">
              <a:spcBef>
                <a:spcPts val="0"/>
              </a:spcBef>
              <a:spcAft>
                <a:spcPts val="0"/>
              </a:spcAft>
              <a:buSzPts val="2100"/>
              <a:buNone/>
              <a:defRPr/>
            </a:lvl4pPr>
            <a:lvl5pPr lvl="4">
              <a:spcBef>
                <a:spcPts val="0"/>
              </a:spcBef>
              <a:spcAft>
                <a:spcPts val="0"/>
              </a:spcAft>
              <a:buSzPts val="2100"/>
              <a:buNone/>
              <a:defRPr/>
            </a:lvl5pPr>
            <a:lvl6pPr lvl="5">
              <a:spcBef>
                <a:spcPts val="0"/>
              </a:spcBef>
              <a:spcAft>
                <a:spcPts val="0"/>
              </a:spcAft>
              <a:buSzPts val="2100"/>
              <a:buNone/>
              <a:defRPr/>
            </a:lvl6pPr>
            <a:lvl7pPr lvl="6">
              <a:spcBef>
                <a:spcPts val="0"/>
              </a:spcBef>
              <a:spcAft>
                <a:spcPts val="0"/>
              </a:spcAft>
              <a:buSzPts val="2100"/>
              <a:buNone/>
              <a:defRPr/>
            </a:lvl7pPr>
            <a:lvl8pPr lvl="7">
              <a:spcBef>
                <a:spcPts val="0"/>
              </a:spcBef>
              <a:spcAft>
                <a:spcPts val="0"/>
              </a:spcAft>
              <a:buSzPts val="2100"/>
              <a:buNone/>
              <a:defRPr/>
            </a:lvl8pPr>
            <a:lvl9pPr lvl="8">
              <a:spcBef>
                <a:spcPts val="0"/>
              </a:spcBef>
              <a:spcAft>
                <a:spcPts val="0"/>
              </a:spcAft>
              <a:buSzPts val="2100"/>
              <a:buNone/>
              <a:defRPr/>
            </a:lvl9pPr>
          </a:lstStyle>
          <a:p>
            <a:endParaRPr/>
          </a:p>
        </p:txBody>
      </p:sp>
      <p:sp>
        <p:nvSpPr>
          <p:cNvPr id="85" name="Google Shape;85;p14"/>
          <p:cNvSpPr txBox="1">
            <a:spLocks noGrp="1"/>
          </p:cNvSpPr>
          <p:nvPr>
            <p:ph type="body" idx="1"/>
          </p:nvPr>
        </p:nvSpPr>
        <p:spPr>
          <a:xfrm>
            <a:off x="-1" y="2743200"/>
            <a:ext cx="9052500" cy="1236000"/>
          </a:xfrm>
          <a:prstGeom prst="rect">
            <a:avLst/>
          </a:prstGeom>
          <a:noFill/>
          <a:ln>
            <a:noFill/>
          </a:ln>
        </p:spPr>
        <p:txBody>
          <a:bodyPr spcFirstLastPara="1" wrap="square" lIns="1028700" tIns="68550" rIns="1028700" bIns="342900" anchor="b" anchorCtr="0">
            <a:normAutofit/>
          </a:bodyPr>
          <a:lstStyle>
            <a:lvl1pPr marL="457200" lvl="0" indent="-228600" algn="l">
              <a:lnSpc>
                <a:spcPct val="90000"/>
              </a:lnSpc>
              <a:spcBef>
                <a:spcPts val="1500"/>
              </a:spcBef>
              <a:spcAft>
                <a:spcPts val="0"/>
              </a:spcAft>
              <a:buClr>
                <a:srgbClr val="53575A"/>
              </a:buClr>
              <a:buSzPts val="3600"/>
              <a:buNone/>
              <a:defRPr sz="3600" b="1"/>
            </a:lvl1pPr>
            <a:lvl2pPr marL="914400" lvl="1" indent="-228600" algn="l">
              <a:lnSpc>
                <a:spcPct val="90000"/>
              </a:lnSpc>
              <a:spcBef>
                <a:spcPts val="800"/>
              </a:spcBef>
              <a:spcAft>
                <a:spcPts val="0"/>
              </a:spcAft>
              <a:buClr>
                <a:srgbClr val="53575A"/>
              </a:buClr>
              <a:buSzPts val="3000"/>
              <a:buNone/>
              <a:defRPr sz="3000" b="1"/>
            </a:lvl2pPr>
            <a:lvl3pPr marL="1371600" lvl="2" indent="-228600" algn="l">
              <a:lnSpc>
                <a:spcPct val="90000"/>
              </a:lnSpc>
              <a:spcBef>
                <a:spcPts val="800"/>
              </a:spcBef>
              <a:spcAft>
                <a:spcPts val="0"/>
              </a:spcAft>
              <a:buClr>
                <a:srgbClr val="53575A"/>
              </a:buClr>
              <a:buSzPts val="2700"/>
              <a:buNone/>
              <a:defRPr sz="2700" b="1"/>
            </a:lvl3pPr>
            <a:lvl4pPr marL="1828800" lvl="3" indent="-228600" algn="l">
              <a:lnSpc>
                <a:spcPct val="90000"/>
              </a:lnSpc>
              <a:spcBef>
                <a:spcPts val="800"/>
              </a:spcBef>
              <a:spcAft>
                <a:spcPts val="0"/>
              </a:spcAft>
              <a:buClr>
                <a:srgbClr val="53575A"/>
              </a:buClr>
              <a:buSzPts val="2400"/>
              <a:buNone/>
              <a:defRPr sz="2400" b="1"/>
            </a:lvl4pPr>
            <a:lvl5pPr marL="2286000" lvl="4" indent="-228600" algn="l">
              <a:lnSpc>
                <a:spcPct val="90000"/>
              </a:lnSpc>
              <a:spcBef>
                <a:spcPts val="800"/>
              </a:spcBef>
              <a:spcAft>
                <a:spcPts val="0"/>
              </a:spcAft>
              <a:buClr>
                <a:srgbClr val="53575A"/>
              </a:buClr>
              <a:buSzPts val="2400"/>
              <a:buNone/>
              <a:defRPr sz="2400" b="1"/>
            </a:lvl5pPr>
            <a:lvl6pPr marL="2743200" lvl="5" indent="-228600" algn="l">
              <a:lnSpc>
                <a:spcPct val="90000"/>
              </a:lnSpc>
              <a:spcBef>
                <a:spcPts val="800"/>
              </a:spcBef>
              <a:spcAft>
                <a:spcPts val="0"/>
              </a:spcAft>
              <a:buClr>
                <a:schemeClr val="dk1"/>
              </a:buClr>
              <a:buSzPts val="2400"/>
              <a:buNone/>
              <a:defRPr sz="2400" b="1"/>
            </a:lvl6pPr>
            <a:lvl7pPr marL="3200400" lvl="6" indent="-228600" algn="l">
              <a:lnSpc>
                <a:spcPct val="90000"/>
              </a:lnSpc>
              <a:spcBef>
                <a:spcPts val="800"/>
              </a:spcBef>
              <a:spcAft>
                <a:spcPts val="0"/>
              </a:spcAft>
              <a:buClr>
                <a:schemeClr val="dk1"/>
              </a:buClr>
              <a:buSzPts val="2400"/>
              <a:buNone/>
              <a:defRPr sz="2400" b="1"/>
            </a:lvl7pPr>
            <a:lvl8pPr marL="3657600" lvl="7" indent="-228600" algn="l">
              <a:lnSpc>
                <a:spcPct val="90000"/>
              </a:lnSpc>
              <a:spcBef>
                <a:spcPts val="800"/>
              </a:spcBef>
              <a:spcAft>
                <a:spcPts val="0"/>
              </a:spcAft>
              <a:buClr>
                <a:schemeClr val="dk1"/>
              </a:buClr>
              <a:buSzPts val="2400"/>
              <a:buNone/>
              <a:defRPr sz="2400" b="1"/>
            </a:lvl8pPr>
            <a:lvl9pPr marL="4114800" lvl="8" indent="-228600" algn="l">
              <a:lnSpc>
                <a:spcPct val="90000"/>
              </a:lnSpc>
              <a:spcBef>
                <a:spcPts val="800"/>
              </a:spcBef>
              <a:spcAft>
                <a:spcPts val="0"/>
              </a:spcAft>
              <a:buClr>
                <a:schemeClr val="dk1"/>
              </a:buClr>
              <a:buSzPts val="2400"/>
              <a:buNone/>
              <a:defRPr sz="2400" b="1"/>
            </a:lvl9pPr>
          </a:lstStyle>
          <a:p>
            <a:endParaRPr/>
          </a:p>
        </p:txBody>
      </p:sp>
      <p:sp>
        <p:nvSpPr>
          <p:cNvPr id="86" name="Google Shape;86;p14"/>
          <p:cNvSpPr txBox="1">
            <a:spLocks noGrp="1"/>
          </p:cNvSpPr>
          <p:nvPr>
            <p:ph type="body" idx="2"/>
          </p:nvPr>
        </p:nvSpPr>
        <p:spPr>
          <a:xfrm>
            <a:off x="0" y="3995738"/>
            <a:ext cx="9052500" cy="4800600"/>
          </a:xfrm>
          <a:prstGeom prst="rect">
            <a:avLst/>
          </a:prstGeom>
          <a:noFill/>
          <a:ln>
            <a:noFill/>
          </a:ln>
        </p:spPr>
        <p:txBody>
          <a:bodyPr spcFirstLastPara="1" wrap="square" lIns="1028700" tIns="68550" rIns="1028700" bIns="342900" anchor="t" anchorCtr="0">
            <a:normAutofit/>
          </a:bodyPr>
          <a:lstStyle>
            <a:lvl1pPr marL="457200" lvl="0" indent="-228600" algn="l">
              <a:lnSpc>
                <a:spcPct val="90000"/>
              </a:lnSpc>
              <a:spcBef>
                <a:spcPts val="1500"/>
              </a:spcBef>
              <a:spcAft>
                <a:spcPts val="0"/>
              </a:spcAft>
              <a:buClr>
                <a:srgbClr val="53575A"/>
              </a:buClr>
              <a:buSzPts val="4200"/>
              <a:buNone/>
              <a:defRPr/>
            </a:lvl1pPr>
            <a:lvl2pPr marL="914400" lvl="1" indent="-400050" algn="l">
              <a:lnSpc>
                <a:spcPct val="90000"/>
              </a:lnSpc>
              <a:spcBef>
                <a:spcPts val="800"/>
              </a:spcBef>
              <a:spcAft>
                <a:spcPts val="0"/>
              </a:spcAft>
              <a:buClr>
                <a:srgbClr val="53575A"/>
              </a:buClr>
              <a:buSzPts val="2700"/>
              <a:buChar char="•"/>
              <a:defRPr/>
            </a:lvl2pPr>
            <a:lvl3pPr marL="1371600" lvl="2" indent="-400050" algn="l">
              <a:lnSpc>
                <a:spcPct val="90000"/>
              </a:lnSpc>
              <a:spcBef>
                <a:spcPts val="800"/>
              </a:spcBef>
              <a:spcAft>
                <a:spcPts val="0"/>
              </a:spcAft>
              <a:buClr>
                <a:srgbClr val="53575A"/>
              </a:buClr>
              <a:buSzPts val="2700"/>
              <a:buChar char="•"/>
              <a:defRPr/>
            </a:lvl3pPr>
            <a:lvl4pPr marL="1828800" lvl="3" indent="-400050" algn="l">
              <a:lnSpc>
                <a:spcPct val="90000"/>
              </a:lnSpc>
              <a:spcBef>
                <a:spcPts val="800"/>
              </a:spcBef>
              <a:spcAft>
                <a:spcPts val="0"/>
              </a:spcAft>
              <a:buClr>
                <a:srgbClr val="53575A"/>
              </a:buClr>
              <a:buSzPts val="2700"/>
              <a:buChar char="•"/>
              <a:defRPr/>
            </a:lvl4pPr>
            <a:lvl5pPr marL="2286000" lvl="4" indent="-400050" algn="l">
              <a:lnSpc>
                <a:spcPct val="90000"/>
              </a:lnSpc>
              <a:spcBef>
                <a:spcPts val="800"/>
              </a:spcBef>
              <a:spcAft>
                <a:spcPts val="0"/>
              </a:spcAft>
              <a:buClr>
                <a:srgbClr val="53575A"/>
              </a:buClr>
              <a:buSzPts val="2700"/>
              <a:buChar char="•"/>
              <a:defRPr/>
            </a:lvl5pPr>
            <a:lvl6pPr marL="2743200" lvl="5" indent="-400050" algn="l">
              <a:lnSpc>
                <a:spcPct val="90000"/>
              </a:lnSpc>
              <a:spcBef>
                <a:spcPts val="800"/>
              </a:spcBef>
              <a:spcAft>
                <a:spcPts val="0"/>
              </a:spcAft>
              <a:buClr>
                <a:schemeClr val="dk1"/>
              </a:buClr>
              <a:buSzPts val="2700"/>
              <a:buChar char="•"/>
              <a:defRPr/>
            </a:lvl6pPr>
            <a:lvl7pPr marL="3200400" lvl="6" indent="-400050" algn="l">
              <a:lnSpc>
                <a:spcPct val="90000"/>
              </a:lnSpc>
              <a:spcBef>
                <a:spcPts val="800"/>
              </a:spcBef>
              <a:spcAft>
                <a:spcPts val="0"/>
              </a:spcAft>
              <a:buClr>
                <a:schemeClr val="dk1"/>
              </a:buClr>
              <a:buSzPts val="2700"/>
              <a:buChar char="•"/>
              <a:defRPr/>
            </a:lvl7pPr>
            <a:lvl8pPr marL="3657600" lvl="7" indent="-400050" algn="l">
              <a:lnSpc>
                <a:spcPct val="90000"/>
              </a:lnSpc>
              <a:spcBef>
                <a:spcPts val="800"/>
              </a:spcBef>
              <a:spcAft>
                <a:spcPts val="0"/>
              </a:spcAft>
              <a:buClr>
                <a:schemeClr val="dk1"/>
              </a:buClr>
              <a:buSzPts val="2700"/>
              <a:buChar char="•"/>
              <a:defRPr/>
            </a:lvl8pPr>
            <a:lvl9pPr marL="4114800" lvl="8" indent="-400050" algn="l">
              <a:lnSpc>
                <a:spcPct val="90000"/>
              </a:lnSpc>
              <a:spcBef>
                <a:spcPts val="800"/>
              </a:spcBef>
              <a:spcAft>
                <a:spcPts val="0"/>
              </a:spcAft>
              <a:buClr>
                <a:schemeClr val="dk1"/>
              </a:buClr>
              <a:buSzPts val="2700"/>
              <a:buChar char="•"/>
              <a:defRPr/>
            </a:lvl9pPr>
          </a:lstStyle>
          <a:p>
            <a:endParaRPr/>
          </a:p>
        </p:txBody>
      </p:sp>
      <p:sp>
        <p:nvSpPr>
          <p:cNvPr id="87" name="Google Shape;87;p14"/>
          <p:cNvSpPr txBox="1">
            <a:spLocks noGrp="1"/>
          </p:cNvSpPr>
          <p:nvPr>
            <p:ph type="body" idx="3"/>
          </p:nvPr>
        </p:nvSpPr>
        <p:spPr>
          <a:xfrm>
            <a:off x="9098280" y="2743200"/>
            <a:ext cx="9189600" cy="1236000"/>
          </a:xfrm>
          <a:prstGeom prst="rect">
            <a:avLst/>
          </a:prstGeom>
          <a:noFill/>
          <a:ln>
            <a:noFill/>
          </a:ln>
        </p:spPr>
        <p:txBody>
          <a:bodyPr spcFirstLastPara="1" wrap="square" lIns="1028700" tIns="68550" rIns="1028700" bIns="342900" anchor="b" anchorCtr="0">
            <a:normAutofit/>
          </a:bodyPr>
          <a:lstStyle>
            <a:lvl1pPr marL="457200" lvl="0" indent="-228600" algn="l">
              <a:lnSpc>
                <a:spcPct val="90000"/>
              </a:lnSpc>
              <a:spcBef>
                <a:spcPts val="1500"/>
              </a:spcBef>
              <a:spcAft>
                <a:spcPts val="0"/>
              </a:spcAft>
              <a:buClr>
                <a:srgbClr val="53575A"/>
              </a:buClr>
              <a:buSzPts val="3600"/>
              <a:buNone/>
              <a:defRPr sz="3600" b="1"/>
            </a:lvl1pPr>
            <a:lvl2pPr marL="914400" lvl="1" indent="-228600" algn="l">
              <a:lnSpc>
                <a:spcPct val="90000"/>
              </a:lnSpc>
              <a:spcBef>
                <a:spcPts val="800"/>
              </a:spcBef>
              <a:spcAft>
                <a:spcPts val="0"/>
              </a:spcAft>
              <a:buClr>
                <a:srgbClr val="53575A"/>
              </a:buClr>
              <a:buSzPts val="3000"/>
              <a:buNone/>
              <a:defRPr sz="3000" b="1"/>
            </a:lvl2pPr>
            <a:lvl3pPr marL="1371600" lvl="2" indent="-228600" algn="l">
              <a:lnSpc>
                <a:spcPct val="90000"/>
              </a:lnSpc>
              <a:spcBef>
                <a:spcPts val="800"/>
              </a:spcBef>
              <a:spcAft>
                <a:spcPts val="0"/>
              </a:spcAft>
              <a:buClr>
                <a:srgbClr val="53575A"/>
              </a:buClr>
              <a:buSzPts val="2700"/>
              <a:buNone/>
              <a:defRPr sz="2700" b="1"/>
            </a:lvl3pPr>
            <a:lvl4pPr marL="1828800" lvl="3" indent="-228600" algn="l">
              <a:lnSpc>
                <a:spcPct val="90000"/>
              </a:lnSpc>
              <a:spcBef>
                <a:spcPts val="800"/>
              </a:spcBef>
              <a:spcAft>
                <a:spcPts val="0"/>
              </a:spcAft>
              <a:buClr>
                <a:srgbClr val="53575A"/>
              </a:buClr>
              <a:buSzPts val="2400"/>
              <a:buNone/>
              <a:defRPr sz="2400" b="1"/>
            </a:lvl4pPr>
            <a:lvl5pPr marL="2286000" lvl="4" indent="-228600" algn="l">
              <a:lnSpc>
                <a:spcPct val="90000"/>
              </a:lnSpc>
              <a:spcBef>
                <a:spcPts val="800"/>
              </a:spcBef>
              <a:spcAft>
                <a:spcPts val="0"/>
              </a:spcAft>
              <a:buClr>
                <a:srgbClr val="53575A"/>
              </a:buClr>
              <a:buSzPts val="2400"/>
              <a:buNone/>
              <a:defRPr sz="2400" b="1"/>
            </a:lvl5pPr>
            <a:lvl6pPr marL="2743200" lvl="5" indent="-228600" algn="l">
              <a:lnSpc>
                <a:spcPct val="90000"/>
              </a:lnSpc>
              <a:spcBef>
                <a:spcPts val="800"/>
              </a:spcBef>
              <a:spcAft>
                <a:spcPts val="0"/>
              </a:spcAft>
              <a:buClr>
                <a:schemeClr val="dk1"/>
              </a:buClr>
              <a:buSzPts val="2400"/>
              <a:buNone/>
              <a:defRPr sz="2400" b="1"/>
            </a:lvl6pPr>
            <a:lvl7pPr marL="3200400" lvl="6" indent="-228600" algn="l">
              <a:lnSpc>
                <a:spcPct val="90000"/>
              </a:lnSpc>
              <a:spcBef>
                <a:spcPts val="800"/>
              </a:spcBef>
              <a:spcAft>
                <a:spcPts val="0"/>
              </a:spcAft>
              <a:buClr>
                <a:schemeClr val="dk1"/>
              </a:buClr>
              <a:buSzPts val="2400"/>
              <a:buNone/>
              <a:defRPr sz="2400" b="1"/>
            </a:lvl7pPr>
            <a:lvl8pPr marL="3657600" lvl="7" indent="-228600" algn="l">
              <a:lnSpc>
                <a:spcPct val="90000"/>
              </a:lnSpc>
              <a:spcBef>
                <a:spcPts val="800"/>
              </a:spcBef>
              <a:spcAft>
                <a:spcPts val="0"/>
              </a:spcAft>
              <a:buClr>
                <a:schemeClr val="dk1"/>
              </a:buClr>
              <a:buSzPts val="2400"/>
              <a:buNone/>
              <a:defRPr sz="2400" b="1"/>
            </a:lvl8pPr>
            <a:lvl9pPr marL="4114800" lvl="8" indent="-228600" algn="l">
              <a:lnSpc>
                <a:spcPct val="90000"/>
              </a:lnSpc>
              <a:spcBef>
                <a:spcPts val="800"/>
              </a:spcBef>
              <a:spcAft>
                <a:spcPts val="0"/>
              </a:spcAft>
              <a:buClr>
                <a:schemeClr val="dk1"/>
              </a:buClr>
              <a:buSzPts val="2400"/>
              <a:buNone/>
              <a:defRPr sz="2400" b="1"/>
            </a:lvl9pPr>
          </a:lstStyle>
          <a:p>
            <a:endParaRPr/>
          </a:p>
        </p:txBody>
      </p:sp>
      <p:sp>
        <p:nvSpPr>
          <p:cNvPr id="88" name="Google Shape;88;p14"/>
          <p:cNvSpPr txBox="1">
            <a:spLocks noGrp="1"/>
          </p:cNvSpPr>
          <p:nvPr>
            <p:ph type="body" idx="4"/>
          </p:nvPr>
        </p:nvSpPr>
        <p:spPr>
          <a:xfrm>
            <a:off x="9098280" y="3995738"/>
            <a:ext cx="9189600" cy="4800600"/>
          </a:xfrm>
          <a:prstGeom prst="rect">
            <a:avLst/>
          </a:prstGeom>
          <a:noFill/>
          <a:ln>
            <a:noFill/>
          </a:ln>
        </p:spPr>
        <p:txBody>
          <a:bodyPr spcFirstLastPara="1" wrap="square" lIns="0" tIns="68550" rIns="1028700" bIns="342900" anchor="t" anchorCtr="0">
            <a:normAutofit/>
          </a:bodyPr>
          <a:lstStyle>
            <a:lvl1pPr marL="457200" lvl="0" indent="-228600" algn="l">
              <a:lnSpc>
                <a:spcPct val="90000"/>
              </a:lnSpc>
              <a:spcBef>
                <a:spcPts val="1500"/>
              </a:spcBef>
              <a:spcAft>
                <a:spcPts val="0"/>
              </a:spcAft>
              <a:buClr>
                <a:srgbClr val="53575A"/>
              </a:buClr>
              <a:buSzPts val="4200"/>
              <a:buNone/>
              <a:defRPr/>
            </a:lvl1pPr>
            <a:lvl2pPr marL="914400" lvl="1" indent="-228600" algn="l">
              <a:lnSpc>
                <a:spcPct val="90000"/>
              </a:lnSpc>
              <a:spcBef>
                <a:spcPts val="800"/>
              </a:spcBef>
              <a:spcAft>
                <a:spcPts val="0"/>
              </a:spcAft>
              <a:buClr>
                <a:srgbClr val="53575A"/>
              </a:buClr>
              <a:buSzPts val="3600"/>
              <a:buNone/>
              <a:defRPr/>
            </a:lvl2pPr>
            <a:lvl3pPr marL="1371600" lvl="2" indent="-228600" algn="l">
              <a:lnSpc>
                <a:spcPct val="90000"/>
              </a:lnSpc>
              <a:spcBef>
                <a:spcPts val="800"/>
              </a:spcBef>
              <a:spcAft>
                <a:spcPts val="0"/>
              </a:spcAft>
              <a:buClr>
                <a:srgbClr val="53575A"/>
              </a:buClr>
              <a:buSzPts val="3000"/>
              <a:buNone/>
              <a:defRPr/>
            </a:lvl3pPr>
            <a:lvl4pPr marL="1828800" lvl="3" indent="-228600" algn="l">
              <a:lnSpc>
                <a:spcPct val="90000"/>
              </a:lnSpc>
              <a:spcBef>
                <a:spcPts val="800"/>
              </a:spcBef>
              <a:spcAft>
                <a:spcPts val="0"/>
              </a:spcAft>
              <a:buClr>
                <a:srgbClr val="53575A"/>
              </a:buClr>
              <a:buSzPts val="2700"/>
              <a:buNone/>
              <a:defRPr/>
            </a:lvl4pPr>
            <a:lvl5pPr marL="2286000" lvl="4" indent="-228600" algn="l">
              <a:lnSpc>
                <a:spcPct val="90000"/>
              </a:lnSpc>
              <a:spcBef>
                <a:spcPts val="800"/>
              </a:spcBef>
              <a:spcAft>
                <a:spcPts val="0"/>
              </a:spcAft>
              <a:buClr>
                <a:srgbClr val="53575A"/>
              </a:buClr>
              <a:buSzPts val="2700"/>
              <a:buNone/>
              <a:defRPr/>
            </a:lvl5pPr>
            <a:lvl6pPr marL="2743200" lvl="5" indent="-400050" algn="l">
              <a:lnSpc>
                <a:spcPct val="90000"/>
              </a:lnSpc>
              <a:spcBef>
                <a:spcPts val="800"/>
              </a:spcBef>
              <a:spcAft>
                <a:spcPts val="0"/>
              </a:spcAft>
              <a:buClr>
                <a:schemeClr val="dk1"/>
              </a:buClr>
              <a:buSzPts val="2700"/>
              <a:buChar char="•"/>
              <a:defRPr/>
            </a:lvl6pPr>
            <a:lvl7pPr marL="3200400" lvl="6" indent="-400050" algn="l">
              <a:lnSpc>
                <a:spcPct val="90000"/>
              </a:lnSpc>
              <a:spcBef>
                <a:spcPts val="800"/>
              </a:spcBef>
              <a:spcAft>
                <a:spcPts val="0"/>
              </a:spcAft>
              <a:buClr>
                <a:schemeClr val="dk1"/>
              </a:buClr>
              <a:buSzPts val="2700"/>
              <a:buChar char="•"/>
              <a:defRPr/>
            </a:lvl7pPr>
            <a:lvl8pPr marL="3657600" lvl="7" indent="-400050" algn="l">
              <a:lnSpc>
                <a:spcPct val="90000"/>
              </a:lnSpc>
              <a:spcBef>
                <a:spcPts val="800"/>
              </a:spcBef>
              <a:spcAft>
                <a:spcPts val="0"/>
              </a:spcAft>
              <a:buClr>
                <a:schemeClr val="dk1"/>
              </a:buClr>
              <a:buSzPts val="2700"/>
              <a:buChar char="•"/>
              <a:defRPr/>
            </a:lvl8pPr>
            <a:lvl9pPr marL="4114800" lvl="8" indent="-400050" algn="l">
              <a:lnSpc>
                <a:spcPct val="90000"/>
              </a:lnSpc>
              <a:spcBef>
                <a:spcPts val="800"/>
              </a:spcBef>
              <a:spcAft>
                <a:spcPts val="0"/>
              </a:spcAft>
              <a:buClr>
                <a:schemeClr val="dk1"/>
              </a:buClr>
              <a:buSzPts val="2700"/>
              <a:buChar char="•"/>
              <a:defRPr/>
            </a:lvl9pPr>
          </a:lstStyle>
          <a:p>
            <a:endParaRPr/>
          </a:p>
        </p:txBody>
      </p:sp>
      <p:sp>
        <p:nvSpPr>
          <p:cNvPr id="89" name="Google Shape;89;p14"/>
          <p:cNvSpPr txBox="1">
            <a:spLocks noGrp="1"/>
          </p:cNvSpPr>
          <p:nvPr>
            <p:ph type="sldNum" idx="12"/>
          </p:nvPr>
        </p:nvSpPr>
        <p:spPr>
          <a:xfrm>
            <a:off x="16996410" y="9233019"/>
            <a:ext cx="548700" cy="547800"/>
          </a:xfrm>
          <a:prstGeom prst="rect">
            <a:avLst/>
          </a:prstGeom>
          <a:solidFill>
            <a:schemeClr val="lt1"/>
          </a:solidFill>
          <a:ln>
            <a:noFill/>
          </a:ln>
        </p:spPr>
        <p:txBody>
          <a:bodyPr spcFirstLastPara="1" wrap="square" lIns="137150" tIns="68550" rIns="137150" bIns="6855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90"/>
        <p:cNvGrpSpPr/>
        <p:nvPr/>
      </p:nvGrpSpPr>
      <p:grpSpPr>
        <a:xfrm>
          <a:off x="0" y="0"/>
          <a:ext cx="0" cy="0"/>
          <a:chOff x="0" y="0"/>
          <a:chExt cx="0" cy="0"/>
        </a:xfrm>
      </p:grpSpPr>
      <p:sp>
        <p:nvSpPr>
          <p:cNvPr id="91" name="Google Shape;91;p15"/>
          <p:cNvSpPr txBox="1">
            <a:spLocks noGrp="1"/>
          </p:cNvSpPr>
          <p:nvPr>
            <p:ph type="title"/>
          </p:nvPr>
        </p:nvSpPr>
        <p:spPr>
          <a:xfrm>
            <a:off x="1259682" y="685800"/>
            <a:ext cx="5898300" cy="2400300"/>
          </a:xfrm>
          <a:prstGeom prst="rect">
            <a:avLst/>
          </a:prstGeom>
          <a:solidFill>
            <a:srgbClr val="002F6D"/>
          </a:solidFill>
          <a:ln>
            <a:noFill/>
          </a:ln>
        </p:spPr>
        <p:txBody>
          <a:bodyPr spcFirstLastPara="1" wrap="square" lIns="685800" tIns="685800" rIns="685800" bIns="68550" anchor="b" anchorCtr="0">
            <a:normAutofit/>
          </a:bodyPr>
          <a:lstStyle>
            <a:lvl1pPr lvl="0" algn="l">
              <a:lnSpc>
                <a:spcPct val="90000"/>
              </a:lnSpc>
              <a:spcBef>
                <a:spcPts val="0"/>
              </a:spcBef>
              <a:spcAft>
                <a:spcPts val="0"/>
              </a:spcAft>
              <a:buClr>
                <a:schemeClr val="lt1"/>
              </a:buClr>
              <a:buSzPts val="4800"/>
              <a:buFont typeface="Arial"/>
              <a:buNone/>
              <a:defRPr sz="4800">
                <a:solidFill>
                  <a:schemeClr val="lt1"/>
                </a:solidFill>
              </a:defRPr>
            </a:lvl1pPr>
            <a:lvl2pPr lvl="1">
              <a:spcBef>
                <a:spcPts val="0"/>
              </a:spcBef>
              <a:spcAft>
                <a:spcPts val="0"/>
              </a:spcAft>
              <a:buSzPts val="2100"/>
              <a:buNone/>
              <a:defRPr/>
            </a:lvl2pPr>
            <a:lvl3pPr lvl="2">
              <a:spcBef>
                <a:spcPts val="0"/>
              </a:spcBef>
              <a:spcAft>
                <a:spcPts val="0"/>
              </a:spcAft>
              <a:buSzPts val="2100"/>
              <a:buNone/>
              <a:defRPr/>
            </a:lvl3pPr>
            <a:lvl4pPr lvl="3">
              <a:spcBef>
                <a:spcPts val="0"/>
              </a:spcBef>
              <a:spcAft>
                <a:spcPts val="0"/>
              </a:spcAft>
              <a:buSzPts val="2100"/>
              <a:buNone/>
              <a:defRPr/>
            </a:lvl4pPr>
            <a:lvl5pPr lvl="4">
              <a:spcBef>
                <a:spcPts val="0"/>
              </a:spcBef>
              <a:spcAft>
                <a:spcPts val="0"/>
              </a:spcAft>
              <a:buSzPts val="2100"/>
              <a:buNone/>
              <a:defRPr/>
            </a:lvl5pPr>
            <a:lvl6pPr lvl="5">
              <a:spcBef>
                <a:spcPts val="0"/>
              </a:spcBef>
              <a:spcAft>
                <a:spcPts val="0"/>
              </a:spcAft>
              <a:buSzPts val="2100"/>
              <a:buNone/>
              <a:defRPr/>
            </a:lvl6pPr>
            <a:lvl7pPr lvl="6">
              <a:spcBef>
                <a:spcPts val="0"/>
              </a:spcBef>
              <a:spcAft>
                <a:spcPts val="0"/>
              </a:spcAft>
              <a:buSzPts val="2100"/>
              <a:buNone/>
              <a:defRPr/>
            </a:lvl7pPr>
            <a:lvl8pPr lvl="7">
              <a:spcBef>
                <a:spcPts val="0"/>
              </a:spcBef>
              <a:spcAft>
                <a:spcPts val="0"/>
              </a:spcAft>
              <a:buSzPts val="2100"/>
              <a:buNone/>
              <a:defRPr/>
            </a:lvl8pPr>
            <a:lvl9pPr lvl="8">
              <a:spcBef>
                <a:spcPts val="0"/>
              </a:spcBef>
              <a:spcAft>
                <a:spcPts val="0"/>
              </a:spcAft>
              <a:buSzPts val="2100"/>
              <a:buNone/>
              <a:defRPr/>
            </a:lvl9pPr>
          </a:lstStyle>
          <a:p>
            <a:endParaRPr/>
          </a:p>
        </p:txBody>
      </p:sp>
      <p:sp>
        <p:nvSpPr>
          <p:cNvPr id="92" name="Google Shape;92;p15"/>
          <p:cNvSpPr txBox="1">
            <a:spLocks noGrp="1"/>
          </p:cNvSpPr>
          <p:nvPr>
            <p:ph type="body" idx="1"/>
          </p:nvPr>
        </p:nvSpPr>
        <p:spPr>
          <a:xfrm>
            <a:off x="1259682" y="3086100"/>
            <a:ext cx="5898300" cy="5199300"/>
          </a:xfrm>
          <a:prstGeom prst="rect">
            <a:avLst/>
          </a:prstGeom>
          <a:solidFill>
            <a:srgbClr val="002F6D"/>
          </a:solidFill>
          <a:ln>
            <a:noFill/>
          </a:ln>
        </p:spPr>
        <p:txBody>
          <a:bodyPr spcFirstLastPara="1" wrap="square" lIns="1028700" tIns="68550" rIns="1028700" bIns="342900" anchor="t" anchorCtr="0">
            <a:normAutofit/>
          </a:bodyPr>
          <a:lstStyle>
            <a:lvl1pPr marL="457200" lvl="0" indent="-228600" algn="l">
              <a:lnSpc>
                <a:spcPct val="90000"/>
              </a:lnSpc>
              <a:spcBef>
                <a:spcPts val="1500"/>
              </a:spcBef>
              <a:spcAft>
                <a:spcPts val="0"/>
              </a:spcAft>
              <a:buClr>
                <a:schemeClr val="lt1"/>
              </a:buClr>
              <a:buSzPts val="2400"/>
              <a:buNone/>
              <a:defRPr sz="2400">
                <a:solidFill>
                  <a:schemeClr val="lt1"/>
                </a:solidFill>
              </a:defRPr>
            </a:lvl1pPr>
            <a:lvl2pPr marL="914400" lvl="1" indent="-228600" algn="l">
              <a:lnSpc>
                <a:spcPct val="90000"/>
              </a:lnSpc>
              <a:spcBef>
                <a:spcPts val="800"/>
              </a:spcBef>
              <a:spcAft>
                <a:spcPts val="0"/>
              </a:spcAft>
              <a:buClr>
                <a:srgbClr val="53575A"/>
              </a:buClr>
              <a:buSzPts val="2100"/>
              <a:buNone/>
              <a:defRPr sz="2100"/>
            </a:lvl2pPr>
            <a:lvl3pPr marL="1371600" lvl="2" indent="-228600" algn="l">
              <a:lnSpc>
                <a:spcPct val="90000"/>
              </a:lnSpc>
              <a:spcBef>
                <a:spcPts val="800"/>
              </a:spcBef>
              <a:spcAft>
                <a:spcPts val="0"/>
              </a:spcAft>
              <a:buClr>
                <a:srgbClr val="53575A"/>
              </a:buClr>
              <a:buSzPts val="1800"/>
              <a:buNone/>
              <a:defRPr sz="1800"/>
            </a:lvl3pPr>
            <a:lvl4pPr marL="1828800" lvl="3" indent="-228600" algn="l">
              <a:lnSpc>
                <a:spcPct val="90000"/>
              </a:lnSpc>
              <a:spcBef>
                <a:spcPts val="800"/>
              </a:spcBef>
              <a:spcAft>
                <a:spcPts val="0"/>
              </a:spcAft>
              <a:buClr>
                <a:srgbClr val="53575A"/>
              </a:buClr>
              <a:buSzPts val="1500"/>
              <a:buNone/>
              <a:defRPr sz="1500"/>
            </a:lvl4pPr>
            <a:lvl5pPr marL="2286000" lvl="4" indent="-228600" algn="l">
              <a:lnSpc>
                <a:spcPct val="90000"/>
              </a:lnSpc>
              <a:spcBef>
                <a:spcPts val="800"/>
              </a:spcBef>
              <a:spcAft>
                <a:spcPts val="0"/>
              </a:spcAft>
              <a:buClr>
                <a:srgbClr val="53575A"/>
              </a:buClr>
              <a:buSzPts val="1500"/>
              <a:buNone/>
              <a:defRPr sz="1500"/>
            </a:lvl5pPr>
            <a:lvl6pPr marL="2743200" lvl="5" indent="-228600" algn="l">
              <a:lnSpc>
                <a:spcPct val="90000"/>
              </a:lnSpc>
              <a:spcBef>
                <a:spcPts val="800"/>
              </a:spcBef>
              <a:spcAft>
                <a:spcPts val="0"/>
              </a:spcAft>
              <a:buClr>
                <a:schemeClr val="dk1"/>
              </a:buClr>
              <a:buSzPts val="1500"/>
              <a:buNone/>
              <a:defRPr sz="1500"/>
            </a:lvl6pPr>
            <a:lvl7pPr marL="3200400" lvl="6" indent="-228600" algn="l">
              <a:lnSpc>
                <a:spcPct val="90000"/>
              </a:lnSpc>
              <a:spcBef>
                <a:spcPts val="800"/>
              </a:spcBef>
              <a:spcAft>
                <a:spcPts val="0"/>
              </a:spcAft>
              <a:buClr>
                <a:schemeClr val="dk1"/>
              </a:buClr>
              <a:buSzPts val="1500"/>
              <a:buNone/>
              <a:defRPr sz="1500"/>
            </a:lvl7pPr>
            <a:lvl8pPr marL="3657600" lvl="7" indent="-228600" algn="l">
              <a:lnSpc>
                <a:spcPct val="90000"/>
              </a:lnSpc>
              <a:spcBef>
                <a:spcPts val="800"/>
              </a:spcBef>
              <a:spcAft>
                <a:spcPts val="0"/>
              </a:spcAft>
              <a:buClr>
                <a:schemeClr val="dk1"/>
              </a:buClr>
              <a:buSzPts val="1500"/>
              <a:buNone/>
              <a:defRPr sz="1500"/>
            </a:lvl8pPr>
            <a:lvl9pPr marL="4114800" lvl="8" indent="-228600" algn="l">
              <a:lnSpc>
                <a:spcPct val="90000"/>
              </a:lnSpc>
              <a:spcBef>
                <a:spcPts val="800"/>
              </a:spcBef>
              <a:spcAft>
                <a:spcPts val="0"/>
              </a:spcAft>
              <a:buClr>
                <a:schemeClr val="dk1"/>
              </a:buClr>
              <a:buSzPts val="1500"/>
              <a:buNone/>
              <a:defRPr sz="1500"/>
            </a:lvl9pPr>
          </a:lstStyle>
          <a:p>
            <a:endParaRPr/>
          </a:p>
        </p:txBody>
      </p:sp>
      <p:sp>
        <p:nvSpPr>
          <p:cNvPr id="93" name="Google Shape;93;p15"/>
          <p:cNvSpPr txBox="1">
            <a:spLocks noGrp="1"/>
          </p:cNvSpPr>
          <p:nvPr>
            <p:ph type="body" idx="2"/>
          </p:nvPr>
        </p:nvSpPr>
        <p:spPr>
          <a:xfrm>
            <a:off x="7774782" y="1637394"/>
            <a:ext cx="9258300" cy="6648000"/>
          </a:xfrm>
          <a:prstGeom prst="rect">
            <a:avLst/>
          </a:prstGeom>
          <a:noFill/>
          <a:ln>
            <a:noFill/>
          </a:ln>
        </p:spPr>
        <p:txBody>
          <a:bodyPr spcFirstLastPara="1" wrap="square" lIns="1028700" tIns="68550" rIns="1028700" bIns="342900" anchor="t" anchorCtr="0">
            <a:normAutofit/>
          </a:bodyPr>
          <a:lstStyle>
            <a:lvl1pPr marL="457200" lvl="0" indent="-228600" algn="l">
              <a:lnSpc>
                <a:spcPct val="90000"/>
              </a:lnSpc>
              <a:spcBef>
                <a:spcPts val="1500"/>
              </a:spcBef>
              <a:spcAft>
                <a:spcPts val="0"/>
              </a:spcAft>
              <a:buClr>
                <a:srgbClr val="53575A"/>
              </a:buClr>
              <a:buSzPts val="4800"/>
              <a:buNone/>
              <a:defRPr sz="4800"/>
            </a:lvl1pPr>
            <a:lvl2pPr marL="914400" lvl="1" indent="-228600" algn="l">
              <a:lnSpc>
                <a:spcPct val="90000"/>
              </a:lnSpc>
              <a:spcBef>
                <a:spcPts val="800"/>
              </a:spcBef>
              <a:spcAft>
                <a:spcPts val="0"/>
              </a:spcAft>
              <a:buClr>
                <a:srgbClr val="53575A"/>
              </a:buClr>
              <a:buSzPts val="4200"/>
              <a:buNone/>
              <a:defRPr sz="4200"/>
            </a:lvl2pPr>
            <a:lvl3pPr marL="1371600" lvl="2" indent="-228600" algn="l">
              <a:lnSpc>
                <a:spcPct val="90000"/>
              </a:lnSpc>
              <a:spcBef>
                <a:spcPts val="800"/>
              </a:spcBef>
              <a:spcAft>
                <a:spcPts val="0"/>
              </a:spcAft>
              <a:buClr>
                <a:srgbClr val="53575A"/>
              </a:buClr>
              <a:buSzPts val="3600"/>
              <a:buNone/>
              <a:defRPr sz="3600"/>
            </a:lvl3pPr>
            <a:lvl4pPr marL="1828800" lvl="3" indent="-228600" algn="l">
              <a:lnSpc>
                <a:spcPct val="90000"/>
              </a:lnSpc>
              <a:spcBef>
                <a:spcPts val="800"/>
              </a:spcBef>
              <a:spcAft>
                <a:spcPts val="0"/>
              </a:spcAft>
              <a:buClr>
                <a:srgbClr val="53575A"/>
              </a:buClr>
              <a:buSzPts val="3000"/>
              <a:buNone/>
              <a:defRPr sz="3000"/>
            </a:lvl4pPr>
            <a:lvl5pPr marL="2286000" lvl="4" indent="-228600" algn="l">
              <a:lnSpc>
                <a:spcPct val="90000"/>
              </a:lnSpc>
              <a:spcBef>
                <a:spcPts val="800"/>
              </a:spcBef>
              <a:spcAft>
                <a:spcPts val="0"/>
              </a:spcAft>
              <a:buClr>
                <a:srgbClr val="53575A"/>
              </a:buClr>
              <a:buSzPts val="3000"/>
              <a:buNone/>
              <a:defRPr sz="3000"/>
            </a:lvl5pPr>
            <a:lvl6pPr marL="2743200" lvl="5" indent="-419100" algn="l">
              <a:lnSpc>
                <a:spcPct val="90000"/>
              </a:lnSpc>
              <a:spcBef>
                <a:spcPts val="800"/>
              </a:spcBef>
              <a:spcAft>
                <a:spcPts val="0"/>
              </a:spcAft>
              <a:buClr>
                <a:schemeClr val="dk1"/>
              </a:buClr>
              <a:buSzPts val="3000"/>
              <a:buChar char="•"/>
              <a:defRPr sz="3000"/>
            </a:lvl6pPr>
            <a:lvl7pPr marL="3200400" lvl="6" indent="-419100" algn="l">
              <a:lnSpc>
                <a:spcPct val="90000"/>
              </a:lnSpc>
              <a:spcBef>
                <a:spcPts val="800"/>
              </a:spcBef>
              <a:spcAft>
                <a:spcPts val="0"/>
              </a:spcAft>
              <a:buClr>
                <a:schemeClr val="dk1"/>
              </a:buClr>
              <a:buSzPts val="3000"/>
              <a:buChar char="•"/>
              <a:defRPr sz="3000"/>
            </a:lvl7pPr>
            <a:lvl8pPr marL="3657600" lvl="7" indent="-419100" algn="l">
              <a:lnSpc>
                <a:spcPct val="90000"/>
              </a:lnSpc>
              <a:spcBef>
                <a:spcPts val="800"/>
              </a:spcBef>
              <a:spcAft>
                <a:spcPts val="0"/>
              </a:spcAft>
              <a:buClr>
                <a:schemeClr val="dk1"/>
              </a:buClr>
              <a:buSzPts val="3000"/>
              <a:buChar char="•"/>
              <a:defRPr sz="3000"/>
            </a:lvl8pPr>
            <a:lvl9pPr marL="4114800" lvl="8" indent="-419100" algn="l">
              <a:lnSpc>
                <a:spcPct val="90000"/>
              </a:lnSpc>
              <a:spcBef>
                <a:spcPts val="800"/>
              </a:spcBef>
              <a:spcAft>
                <a:spcPts val="0"/>
              </a:spcAft>
              <a:buClr>
                <a:schemeClr val="dk1"/>
              </a:buClr>
              <a:buSzPts val="3000"/>
              <a:buChar char="•"/>
              <a:defRPr sz="3000"/>
            </a:lvl9pPr>
          </a:lstStyle>
          <a:p>
            <a:endParaRPr/>
          </a:p>
        </p:txBody>
      </p:sp>
      <p:sp>
        <p:nvSpPr>
          <p:cNvPr id="94" name="Google Shape;94;p15"/>
          <p:cNvSpPr txBox="1">
            <a:spLocks noGrp="1"/>
          </p:cNvSpPr>
          <p:nvPr>
            <p:ph type="sldNum" idx="12"/>
          </p:nvPr>
        </p:nvSpPr>
        <p:spPr>
          <a:xfrm>
            <a:off x="16996410" y="9233019"/>
            <a:ext cx="548700" cy="547800"/>
          </a:xfrm>
          <a:prstGeom prst="rect">
            <a:avLst/>
          </a:prstGeom>
          <a:solidFill>
            <a:schemeClr val="lt1"/>
          </a:solidFill>
          <a:ln>
            <a:noFill/>
          </a:ln>
        </p:spPr>
        <p:txBody>
          <a:bodyPr spcFirstLastPara="1" wrap="square" lIns="137150" tIns="68550" rIns="137150" bIns="6855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LG Picture with Caption">
  <p:cSld name="LG Picture with Caption">
    <p:spTree>
      <p:nvGrpSpPr>
        <p:cNvPr id="1" name="Shape 95"/>
        <p:cNvGrpSpPr/>
        <p:nvPr/>
      </p:nvGrpSpPr>
      <p:grpSpPr>
        <a:xfrm>
          <a:off x="0" y="0"/>
          <a:ext cx="0" cy="0"/>
          <a:chOff x="0" y="0"/>
          <a:chExt cx="0" cy="0"/>
        </a:xfrm>
      </p:grpSpPr>
      <p:sp>
        <p:nvSpPr>
          <p:cNvPr id="96" name="Google Shape;96;p16"/>
          <p:cNvSpPr txBox="1">
            <a:spLocks noGrp="1"/>
          </p:cNvSpPr>
          <p:nvPr>
            <p:ph type="title"/>
          </p:nvPr>
        </p:nvSpPr>
        <p:spPr>
          <a:xfrm>
            <a:off x="1259682" y="685800"/>
            <a:ext cx="5898300" cy="2400300"/>
          </a:xfrm>
          <a:prstGeom prst="rect">
            <a:avLst/>
          </a:prstGeom>
          <a:solidFill>
            <a:srgbClr val="002F6D"/>
          </a:solidFill>
          <a:ln>
            <a:noFill/>
          </a:ln>
        </p:spPr>
        <p:txBody>
          <a:bodyPr spcFirstLastPara="1" wrap="square" lIns="685800" tIns="685800" rIns="685800" bIns="68550" anchor="b" anchorCtr="0">
            <a:normAutofit/>
          </a:bodyPr>
          <a:lstStyle>
            <a:lvl1pPr lvl="0" algn="l">
              <a:lnSpc>
                <a:spcPct val="90000"/>
              </a:lnSpc>
              <a:spcBef>
                <a:spcPts val="0"/>
              </a:spcBef>
              <a:spcAft>
                <a:spcPts val="0"/>
              </a:spcAft>
              <a:buClr>
                <a:schemeClr val="lt1"/>
              </a:buClr>
              <a:buSzPts val="4800"/>
              <a:buFont typeface="Arial"/>
              <a:buNone/>
              <a:defRPr sz="4800">
                <a:solidFill>
                  <a:schemeClr val="lt1"/>
                </a:solidFill>
              </a:defRPr>
            </a:lvl1pPr>
            <a:lvl2pPr lvl="1">
              <a:spcBef>
                <a:spcPts val="0"/>
              </a:spcBef>
              <a:spcAft>
                <a:spcPts val="0"/>
              </a:spcAft>
              <a:buSzPts val="2100"/>
              <a:buNone/>
              <a:defRPr/>
            </a:lvl2pPr>
            <a:lvl3pPr lvl="2">
              <a:spcBef>
                <a:spcPts val="0"/>
              </a:spcBef>
              <a:spcAft>
                <a:spcPts val="0"/>
              </a:spcAft>
              <a:buSzPts val="2100"/>
              <a:buNone/>
              <a:defRPr/>
            </a:lvl3pPr>
            <a:lvl4pPr lvl="3">
              <a:spcBef>
                <a:spcPts val="0"/>
              </a:spcBef>
              <a:spcAft>
                <a:spcPts val="0"/>
              </a:spcAft>
              <a:buSzPts val="2100"/>
              <a:buNone/>
              <a:defRPr/>
            </a:lvl4pPr>
            <a:lvl5pPr lvl="4">
              <a:spcBef>
                <a:spcPts val="0"/>
              </a:spcBef>
              <a:spcAft>
                <a:spcPts val="0"/>
              </a:spcAft>
              <a:buSzPts val="2100"/>
              <a:buNone/>
              <a:defRPr/>
            </a:lvl5pPr>
            <a:lvl6pPr lvl="5">
              <a:spcBef>
                <a:spcPts val="0"/>
              </a:spcBef>
              <a:spcAft>
                <a:spcPts val="0"/>
              </a:spcAft>
              <a:buSzPts val="2100"/>
              <a:buNone/>
              <a:defRPr/>
            </a:lvl6pPr>
            <a:lvl7pPr lvl="6">
              <a:spcBef>
                <a:spcPts val="0"/>
              </a:spcBef>
              <a:spcAft>
                <a:spcPts val="0"/>
              </a:spcAft>
              <a:buSzPts val="2100"/>
              <a:buNone/>
              <a:defRPr/>
            </a:lvl7pPr>
            <a:lvl8pPr lvl="7">
              <a:spcBef>
                <a:spcPts val="0"/>
              </a:spcBef>
              <a:spcAft>
                <a:spcPts val="0"/>
              </a:spcAft>
              <a:buSzPts val="2100"/>
              <a:buNone/>
              <a:defRPr/>
            </a:lvl8pPr>
            <a:lvl9pPr lvl="8">
              <a:spcBef>
                <a:spcPts val="0"/>
              </a:spcBef>
              <a:spcAft>
                <a:spcPts val="0"/>
              </a:spcAft>
              <a:buSzPts val="2100"/>
              <a:buNone/>
              <a:defRPr/>
            </a:lvl9pPr>
          </a:lstStyle>
          <a:p>
            <a:endParaRPr/>
          </a:p>
        </p:txBody>
      </p:sp>
      <p:sp>
        <p:nvSpPr>
          <p:cNvPr id="97" name="Google Shape;97;p16"/>
          <p:cNvSpPr txBox="1">
            <a:spLocks noGrp="1"/>
          </p:cNvSpPr>
          <p:nvPr>
            <p:ph type="body" idx="1"/>
          </p:nvPr>
        </p:nvSpPr>
        <p:spPr>
          <a:xfrm>
            <a:off x="1259682" y="3086100"/>
            <a:ext cx="5898300" cy="5199300"/>
          </a:xfrm>
          <a:prstGeom prst="rect">
            <a:avLst/>
          </a:prstGeom>
          <a:solidFill>
            <a:srgbClr val="002F6D"/>
          </a:solidFill>
          <a:ln>
            <a:noFill/>
          </a:ln>
        </p:spPr>
        <p:txBody>
          <a:bodyPr spcFirstLastPara="1" wrap="square" lIns="1028700" tIns="68550" rIns="1028700" bIns="342900" anchor="t" anchorCtr="0">
            <a:normAutofit/>
          </a:bodyPr>
          <a:lstStyle>
            <a:lvl1pPr marL="457200" lvl="0" indent="-228600" algn="l">
              <a:lnSpc>
                <a:spcPct val="90000"/>
              </a:lnSpc>
              <a:spcBef>
                <a:spcPts val="1500"/>
              </a:spcBef>
              <a:spcAft>
                <a:spcPts val="0"/>
              </a:spcAft>
              <a:buClr>
                <a:schemeClr val="lt1"/>
              </a:buClr>
              <a:buSzPts val="2400"/>
              <a:buNone/>
              <a:defRPr sz="2400">
                <a:solidFill>
                  <a:schemeClr val="lt1"/>
                </a:solidFill>
              </a:defRPr>
            </a:lvl1pPr>
            <a:lvl2pPr marL="914400" lvl="1" indent="-228600" algn="l">
              <a:lnSpc>
                <a:spcPct val="90000"/>
              </a:lnSpc>
              <a:spcBef>
                <a:spcPts val="800"/>
              </a:spcBef>
              <a:spcAft>
                <a:spcPts val="0"/>
              </a:spcAft>
              <a:buClr>
                <a:srgbClr val="53575A"/>
              </a:buClr>
              <a:buSzPts val="2100"/>
              <a:buNone/>
              <a:defRPr sz="2100"/>
            </a:lvl2pPr>
            <a:lvl3pPr marL="1371600" lvl="2" indent="-228600" algn="l">
              <a:lnSpc>
                <a:spcPct val="90000"/>
              </a:lnSpc>
              <a:spcBef>
                <a:spcPts val="800"/>
              </a:spcBef>
              <a:spcAft>
                <a:spcPts val="0"/>
              </a:spcAft>
              <a:buClr>
                <a:srgbClr val="53575A"/>
              </a:buClr>
              <a:buSzPts val="1800"/>
              <a:buNone/>
              <a:defRPr sz="1800"/>
            </a:lvl3pPr>
            <a:lvl4pPr marL="1828800" lvl="3" indent="-228600" algn="l">
              <a:lnSpc>
                <a:spcPct val="90000"/>
              </a:lnSpc>
              <a:spcBef>
                <a:spcPts val="800"/>
              </a:spcBef>
              <a:spcAft>
                <a:spcPts val="0"/>
              </a:spcAft>
              <a:buClr>
                <a:srgbClr val="53575A"/>
              </a:buClr>
              <a:buSzPts val="1500"/>
              <a:buNone/>
              <a:defRPr sz="1500"/>
            </a:lvl4pPr>
            <a:lvl5pPr marL="2286000" lvl="4" indent="-228600" algn="l">
              <a:lnSpc>
                <a:spcPct val="90000"/>
              </a:lnSpc>
              <a:spcBef>
                <a:spcPts val="800"/>
              </a:spcBef>
              <a:spcAft>
                <a:spcPts val="0"/>
              </a:spcAft>
              <a:buClr>
                <a:srgbClr val="53575A"/>
              </a:buClr>
              <a:buSzPts val="1500"/>
              <a:buNone/>
              <a:defRPr sz="1500"/>
            </a:lvl5pPr>
            <a:lvl6pPr marL="2743200" lvl="5" indent="-228600" algn="l">
              <a:lnSpc>
                <a:spcPct val="90000"/>
              </a:lnSpc>
              <a:spcBef>
                <a:spcPts val="800"/>
              </a:spcBef>
              <a:spcAft>
                <a:spcPts val="0"/>
              </a:spcAft>
              <a:buClr>
                <a:schemeClr val="dk1"/>
              </a:buClr>
              <a:buSzPts val="1500"/>
              <a:buNone/>
              <a:defRPr sz="1500"/>
            </a:lvl6pPr>
            <a:lvl7pPr marL="3200400" lvl="6" indent="-228600" algn="l">
              <a:lnSpc>
                <a:spcPct val="90000"/>
              </a:lnSpc>
              <a:spcBef>
                <a:spcPts val="800"/>
              </a:spcBef>
              <a:spcAft>
                <a:spcPts val="0"/>
              </a:spcAft>
              <a:buClr>
                <a:schemeClr val="dk1"/>
              </a:buClr>
              <a:buSzPts val="1500"/>
              <a:buNone/>
              <a:defRPr sz="1500"/>
            </a:lvl7pPr>
            <a:lvl8pPr marL="3657600" lvl="7" indent="-228600" algn="l">
              <a:lnSpc>
                <a:spcPct val="90000"/>
              </a:lnSpc>
              <a:spcBef>
                <a:spcPts val="800"/>
              </a:spcBef>
              <a:spcAft>
                <a:spcPts val="0"/>
              </a:spcAft>
              <a:buClr>
                <a:schemeClr val="dk1"/>
              </a:buClr>
              <a:buSzPts val="1500"/>
              <a:buNone/>
              <a:defRPr sz="1500"/>
            </a:lvl8pPr>
            <a:lvl9pPr marL="4114800" lvl="8" indent="-228600" algn="l">
              <a:lnSpc>
                <a:spcPct val="90000"/>
              </a:lnSpc>
              <a:spcBef>
                <a:spcPts val="800"/>
              </a:spcBef>
              <a:spcAft>
                <a:spcPts val="0"/>
              </a:spcAft>
              <a:buClr>
                <a:schemeClr val="dk1"/>
              </a:buClr>
              <a:buSzPts val="1500"/>
              <a:buNone/>
              <a:defRPr sz="1500"/>
            </a:lvl9pPr>
          </a:lstStyle>
          <a:p>
            <a:endParaRPr/>
          </a:p>
        </p:txBody>
      </p:sp>
      <p:sp>
        <p:nvSpPr>
          <p:cNvPr id="98" name="Google Shape;98;p16"/>
          <p:cNvSpPr>
            <a:spLocks noGrp="1"/>
          </p:cNvSpPr>
          <p:nvPr>
            <p:ph type="pic" idx="2"/>
          </p:nvPr>
        </p:nvSpPr>
        <p:spPr>
          <a:xfrm>
            <a:off x="7774782" y="685800"/>
            <a:ext cx="9601200" cy="7599600"/>
          </a:xfrm>
          <a:prstGeom prst="rect">
            <a:avLst/>
          </a:prstGeom>
          <a:noFill/>
          <a:ln>
            <a:noFill/>
          </a:ln>
        </p:spPr>
      </p:sp>
      <p:sp>
        <p:nvSpPr>
          <p:cNvPr id="99" name="Google Shape;99;p16"/>
          <p:cNvSpPr txBox="1">
            <a:spLocks noGrp="1"/>
          </p:cNvSpPr>
          <p:nvPr>
            <p:ph type="sldNum" idx="12"/>
          </p:nvPr>
        </p:nvSpPr>
        <p:spPr>
          <a:xfrm>
            <a:off x="16996410" y="9233019"/>
            <a:ext cx="548700" cy="547800"/>
          </a:xfrm>
          <a:prstGeom prst="rect">
            <a:avLst/>
          </a:prstGeom>
          <a:solidFill>
            <a:schemeClr val="lt1"/>
          </a:solidFill>
          <a:ln>
            <a:noFill/>
          </a:ln>
        </p:spPr>
        <p:txBody>
          <a:bodyPr spcFirstLastPara="1" wrap="square" lIns="137150" tIns="68550" rIns="137150" bIns="6855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End Slide Option 1">
  <p:cSld name="End Slide Option 1">
    <p:spTree>
      <p:nvGrpSpPr>
        <p:cNvPr id="1" name="Shape 100"/>
        <p:cNvGrpSpPr/>
        <p:nvPr/>
      </p:nvGrpSpPr>
      <p:grpSpPr>
        <a:xfrm>
          <a:off x="0" y="0"/>
          <a:ext cx="0" cy="0"/>
          <a:chOff x="0" y="0"/>
          <a:chExt cx="0" cy="0"/>
        </a:xfrm>
      </p:grpSpPr>
      <p:sp>
        <p:nvSpPr>
          <p:cNvPr id="101" name="Google Shape;101;p17" descr="&quot;&quot;"/>
          <p:cNvSpPr/>
          <p:nvPr/>
        </p:nvSpPr>
        <p:spPr>
          <a:xfrm>
            <a:off x="0" y="0"/>
            <a:ext cx="18288000" cy="10287000"/>
          </a:xfrm>
          <a:prstGeom prst="rect">
            <a:avLst/>
          </a:prstGeom>
          <a:solidFill>
            <a:schemeClr val="accent1"/>
          </a:solidFill>
          <a:ln w="19050" cap="flat" cmpd="sng">
            <a:solidFill>
              <a:srgbClr val="00224F"/>
            </a:solidFill>
            <a:prstDash val="solid"/>
            <a:miter lim="800000"/>
            <a:headEnd type="none" w="sm" len="sm"/>
            <a:tailEnd type="none" w="sm" len="sm"/>
          </a:ln>
        </p:spPr>
        <p:txBody>
          <a:bodyPr spcFirstLastPara="1" wrap="square" lIns="137150" tIns="68550" rIns="137150" bIns="68550" anchor="ctr" anchorCtr="0">
            <a:noAutofit/>
          </a:bodyPr>
          <a:lstStyle/>
          <a:p>
            <a:pPr marL="0" marR="0" lvl="0" indent="0" algn="ctr" rtl="0">
              <a:spcBef>
                <a:spcPts val="0"/>
              </a:spcBef>
              <a:spcAft>
                <a:spcPts val="0"/>
              </a:spcAft>
              <a:buNone/>
            </a:pPr>
            <a:endParaRPr sz="2700" b="0" i="0" u="none" strike="noStrike" cap="none">
              <a:solidFill>
                <a:schemeClr val="lt1"/>
              </a:solidFill>
              <a:latin typeface="Arial"/>
              <a:ea typeface="Arial"/>
              <a:cs typeface="Arial"/>
              <a:sym typeface="Arial"/>
            </a:endParaRPr>
          </a:p>
        </p:txBody>
      </p:sp>
      <p:sp>
        <p:nvSpPr>
          <p:cNvPr id="102" name="Google Shape;102;p17" descr="&quot;&quot;"/>
          <p:cNvSpPr/>
          <p:nvPr/>
        </p:nvSpPr>
        <p:spPr>
          <a:xfrm>
            <a:off x="700708" y="1505778"/>
            <a:ext cx="7901700" cy="7886700"/>
          </a:xfrm>
          <a:prstGeom prst="rect">
            <a:avLst/>
          </a:prstGeom>
          <a:solidFill>
            <a:srgbClr val="FFB600"/>
          </a:solidFill>
          <a:ln>
            <a:noFill/>
          </a:ln>
        </p:spPr>
        <p:txBody>
          <a:bodyPr spcFirstLastPara="1" wrap="square" lIns="137150" tIns="68550" rIns="137150" bIns="68550" anchor="ctr" anchorCtr="0">
            <a:noAutofit/>
          </a:bodyPr>
          <a:lstStyle/>
          <a:p>
            <a:pPr marL="0" marR="0" lvl="0" indent="0" algn="ctr" rtl="0">
              <a:lnSpc>
                <a:spcPct val="100000"/>
              </a:lnSpc>
              <a:spcBef>
                <a:spcPts val="0"/>
              </a:spcBef>
              <a:spcAft>
                <a:spcPts val="0"/>
              </a:spcAft>
              <a:buClr>
                <a:schemeClr val="dk1"/>
              </a:buClr>
              <a:buSzPts val="2700"/>
              <a:buFont typeface="Arial"/>
              <a:buNone/>
            </a:pPr>
            <a:endParaRPr sz="2700" b="0" i="0" u="none" strike="noStrike" cap="none">
              <a:solidFill>
                <a:srgbClr val="FFFFFF"/>
              </a:solidFill>
              <a:latin typeface="Calibri"/>
              <a:ea typeface="Calibri"/>
              <a:cs typeface="Calibri"/>
              <a:sym typeface="Calibri"/>
            </a:endParaRPr>
          </a:p>
        </p:txBody>
      </p:sp>
      <p:sp>
        <p:nvSpPr>
          <p:cNvPr id="103" name="Google Shape;103;p17"/>
          <p:cNvSpPr>
            <a:spLocks noGrp="1"/>
          </p:cNvSpPr>
          <p:nvPr>
            <p:ph type="pic" idx="2"/>
          </p:nvPr>
        </p:nvSpPr>
        <p:spPr>
          <a:xfrm>
            <a:off x="0" y="840582"/>
            <a:ext cx="7901100" cy="7917600"/>
          </a:xfrm>
          <a:prstGeom prst="rect">
            <a:avLst/>
          </a:prstGeom>
          <a:noFill/>
          <a:ln>
            <a:noFill/>
          </a:ln>
        </p:spPr>
      </p:sp>
      <p:pic>
        <p:nvPicPr>
          <p:cNvPr id="104" name="Google Shape;104;p17" descr="California Community Colleges logo"/>
          <p:cNvPicPr preferRelativeResize="0"/>
          <p:nvPr/>
        </p:nvPicPr>
        <p:blipFill rotWithShape="1">
          <a:blip r:embed="rId2">
            <a:alphaModFix/>
          </a:blip>
          <a:srcRect/>
          <a:stretch/>
        </p:blipFill>
        <p:spPr>
          <a:xfrm>
            <a:off x="11085594" y="1829628"/>
            <a:ext cx="4719129" cy="1783080"/>
          </a:xfrm>
          <a:prstGeom prst="rect">
            <a:avLst/>
          </a:prstGeom>
          <a:noFill/>
          <a:ln>
            <a:noFill/>
          </a:ln>
        </p:spPr>
      </p:pic>
      <p:sp>
        <p:nvSpPr>
          <p:cNvPr id="105" name="Google Shape;105;p17"/>
          <p:cNvSpPr txBox="1"/>
          <p:nvPr/>
        </p:nvSpPr>
        <p:spPr>
          <a:xfrm>
            <a:off x="8602317" y="4207565"/>
            <a:ext cx="9685800" cy="1062000"/>
          </a:xfrm>
          <a:prstGeom prst="rect">
            <a:avLst/>
          </a:prstGeom>
          <a:noFill/>
          <a:ln>
            <a:noFill/>
          </a:ln>
        </p:spPr>
        <p:txBody>
          <a:bodyPr spcFirstLastPara="1" wrap="square" lIns="137150" tIns="68550" rIns="137150" bIns="68550" anchor="t" anchorCtr="0">
            <a:spAutoFit/>
          </a:bodyPr>
          <a:lstStyle/>
          <a:p>
            <a:pPr marL="0" marR="0" lvl="0" indent="0" algn="ctr" rtl="0">
              <a:spcBef>
                <a:spcPts val="0"/>
              </a:spcBef>
              <a:spcAft>
                <a:spcPts val="0"/>
              </a:spcAft>
              <a:buNone/>
            </a:pPr>
            <a:r>
              <a:rPr lang="en-US" sz="6000" b="0" i="0" u="none" strike="noStrike" cap="none">
                <a:solidFill>
                  <a:schemeClr val="lt1"/>
                </a:solidFill>
                <a:latin typeface="Arial"/>
                <a:ea typeface="Arial"/>
                <a:cs typeface="Arial"/>
                <a:sym typeface="Arial"/>
              </a:rPr>
              <a:t>Thank you!</a:t>
            </a:r>
            <a:endParaRPr sz="2100"/>
          </a:p>
        </p:txBody>
      </p:sp>
      <p:sp>
        <p:nvSpPr>
          <p:cNvPr id="106" name="Google Shape;106;p17"/>
          <p:cNvSpPr txBox="1">
            <a:spLocks noGrp="1"/>
          </p:cNvSpPr>
          <p:nvPr>
            <p:ph type="body" idx="1"/>
          </p:nvPr>
        </p:nvSpPr>
        <p:spPr>
          <a:xfrm>
            <a:off x="8603457" y="5934588"/>
            <a:ext cx="9684600" cy="2141700"/>
          </a:xfrm>
          <a:prstGeom prst="rect">
            <a:avLst/>
          </a:prstGeom>
          <a:noFill/>
          <a:ln>
            <a:noFill/>
          </a:ln>
        </p:spPr>
        <p:txBody>
          <a:bodyPr spcFirstLastPara="1" wrap="square" lIns="1028700" tIns="68550" rIns="1028700" bIns="342900" anchor="t" anchorCtr="0">
            <a:normAutofit/>
          </a:bodyPr>
          <a:lstStyle>
            <a:lvl1pPr marL="457200" lvl="0" indent="-228600" algn="ctr">
              <a:lnSpc>
                <a:spcPct val="90000"/>
              </a:lnSpc>
              <a:spcBef>
                <a:spcPts val="1500"/>
              </a:spcBef>
              <a:spcAft>
                <a:spcPts val="0"/>
              </a:spcAft>
              <a:buClr>
                <a:schemeClr val="lt1"/>
              </a:buClr>
              <a:buSzPts val="4200"/>
              <a:buNone/>
              <a:defRPr>
                <a:solidFill>
                  <a:schemeClr val="lt1"/>
                </a:solidFill>
              </a:defRPr>
            </a:lvl1pPr>
            <a:lvl2pPr marL="914400" lvl="1" indent="-228600" algn="ctr">
              <a:lnSpc>
                <a:spcPct val="90000"/>
              </a:lnSpc>
              <a:spcBef>
                <a:spcPts val="800"/>
              </a:spcBef>
              <a:spcAft>
                <a:spcPts val="0"/>
              </a:spcAft>
              <a:buClr>
                <a:schemeClr val="lt1"/>
              </a:buClr>
              <a:buSzPts val="3600"/>
              <a:buNone/>
              <a:defRPr>
                <a:solidFill>
                  <a:schemeClr val="lt1"/>
                </a:solidFill>
              </a:defRPr>
            </a:lvl2pPr>
            <a:lvl3pPr marL="1371600" lvl="2" indent="-228600" algn="ctr">
              <a:lnSpc>
                <a:spcPct val="90000"/>
              </a:lnSpc>
              <a:spcBef>
                <a:spcPts val="800"/>
              </a:spcBef>
              <a:spcAft>
                <a:spcPts val="0"/>
              </a:spcAft>
              <a:buClr>
                <a:schemeClr val="lt1"/>
              </a:buClr>
              <a:buSzPts val="3000"/>
              <a:buNone/>
              <a:defRPr>
                <a:solidFill>
                  <a:schemeClr val="lt1"/>
                </a:solidFill>
              </a:defRPr>
            </a:lvl3pPr>
            <a:lvl4pPr marL="1828800" lvl="3" indent="-228600" algn="ctr">
              <a:lnSpc>
                <a:spcPct val="90000"/>
              </a:lnSpc>
              <a:spcBef>
                <a:spcPts val="800"/>
              </a:spcBef>
              <a:spcAft>
                <a:spcPts val="0"/>
              </a:spcAft>
              <a:buClr>
                <a:srgbClr val="53575A"/>
              </a:buClr>
              <a:buSzPts val="2700"/>
              <a:buNone/>
              <a:defRPr/>
            </a:lvl4pPr>
            <a:lvl5pPr marL="2286000" lvl="4" indent="-228600" algn="ctr">
              <a:lnSpc>
                <a:spcPct val="90000"/>
              </a:lnSpc>
              <a:spcBef>
                <a:spcPts val="800"/>
              </a:spcBef>
              <a:spcAft>
                <a:spcPts val="0"/>
              </a:spcAft>
              <a:buClr>
                <a:srgbClr val="53575A"/>
              </a:buClr>
              <a:buSzPts val="2700"/>
              <a:buNone/>
              <a:defRPr/>
            </a:lvl5pPr>
            <a:lvl6pPr marL="2743200" lvl="5" indent="-400050" algn="l">
              <a:lnSpc>
                <a:spcPct val="90000"/>
              </a:lnSpc>
              <a:spcBef>
                <a:spcPts val="800"/>
              </a:spcBef>
              <a:spcAft>
                <a:spcPts val="0"/>
              </a:spcAft>
              <a:buClr>
                <a:schemeClr val="dk1"/>
              </a:buClr>
              <a:buSzPts val="2700"/>
              <a:buChar char="•"/>
              <a:defRPr/>
            </a:lvl6pPr>
            <a:lvl7pPr marL="3200400" lvl="6" indent="-400050" algn="l">
              <a:lnSpc>
                <a:spcPct val="90000"/>
              </a:lnSpc>
              <a:spcBef>
                <a:spcPts val="800"/>
              </a:spcBef>
              <a:spcAft>
                <a:spcPts val="0"/>
              </a:spcAft>
              <a:buClr>
                <a:schemeClr val="dk1"/>
              </a:buClr>
              <a:buSzPts val="2700"/>
              <a:buChar char="•"/>
              <a:defRPr/>
            </a:lvl7pPr>
            <a:lvl8pPr marL="3657600" lvl="7" indent="-400050" algn="l">
              <a:lnSpc>
                <a:spcPct val="90000"/>
              </a:lnSpc>
              <a:spcBef>
                <a:spcPts val="800"/>
              </a:spcBef>
              <a:spcAft>
                <a:spcPts val="0"/>
              </a:spcAft>
              <a:buClr>
                <a:schemeClr val="dk1"/>
              </a:buClr>
              <a:buSzPts val="2700"/>
              <a:buChar char="•"/>
              <a:defRPr/>
            </a:lvl8pPr>
            <a:lvl9pPr marL="4114800" lvl="8" indent="-400050" algn="l">
              <a:lnSpc>
                <a:spcPct val="90000"/>
              </a:lnSpc>
              <a:spcBef>
                <a:spcPts val="800"/>
              </a:spcBef>
              <a:spcAft>
                <a:spcPts val="0"/>
              </a:spcAft>
              <a:buClr>
                <a:schemeClr val="dk1"/>
              </a:buClr>
              <a:buSzPts val="2700"/>
              <a:buChar char="•"/>
              <a:defRPr/>
            </a:lvl9pPr>
          </a:lstStyle>
          <a:p>
            <a:endParaRPr/>
          </a:p>
        </p:txBody>
      </p:sp>
      <p:sp>
        <p:nvSpPr>
          <p:cNvPr id="107" name="Google Shape;107;p17"/>
          <p:cNvSpPr txBox="1"/>
          <p:nvPr/>
        </p:nvSpPr>
        <p:spPr>
          <a:xfrm>
            <a:off x="8603457" y="8648700"/>
            <a:ext cx="9837000" cy="554100"/>
          </a:xfrm>
          <a:prstGeom prst="rect">
            <a:avLst/>
          </a:prstGeom>
          <a:noFill/>
          <a:ln>
            <a:noFill/>
          </a:ln>
        </p:spPr>
        <p:txBody>
          <a:bodyPr spcFirstLastPara="1" wrap="square" lIns="1028700" tIns="68550" rIns="1028700" bIns="68550" anchor="t" anchorCtr="0">
            <a:spAutoFit/>
          </a:bodyPr>
          <a:lstStyle/>
          <a:p>
            <a:pPr marL="0" marR="0" lvl="0" indent="0" algn="ctr" rtl="0">
              <a:spcBef>
                <a:spcPts val="0"/>
              </a:spcBef>
              <a:spcAft>
                <a:spcPts val="0"/>
              </a:spcAft>
              <a:buNone/>
            </a:pPr>
            <a:r>
              <a:rPr lang="en-US" sz="2700" b="0" i="0" u="none" strike="noStrike" cap="none">
                <a:solidFill>
                  <a:schemeClr val="lt1"/>
                </a:solidFill>
                <a:latin typeface="Arial"/>
                <a:ea typeface="Arial"/>
                <a:cs typeface="Arial"/>
                <a:sym typeface="Arial"/>
              </a:rPr>
              <a:t>www.cccco.edu</a:t>
            </a:r>
            <a:endParaRPr sz="2100"/>
          </a:p>
        </p:txBody>
      </p:sp>
      <p:sp>
        <p:nvSpPr>
          <p:cNvPr id="108" name="Google Shape;108;p17"/>
          <p:cNvSpPr txBox="1">
            <a:spLocks noGrp="1"/>
          </p:cNvSpPr>
          <p:nvPr>
            <p:ph type="sldNum" idx="12"/>
          </p:nvPr>
        </p:nvSpPr>
        <p:spPr>
          <a:xfrm>
            <a:off x="16996410" y="9233019"/>
            <a:ext cx="548700" cy="547800"/>
          </a:xfrm>
          <a:prstGeom prst="rect">
            <a:avLst/>
          </a:prstGeom>
          <a:solidFill>
            <a:schemeClr val="lt1"/>
          </a:solidFill>
          <a:ln>
            <a:noFill/>
          </a:ln>
        </p:spPr>
        <p:txBody>
          <a:bodyPr spcFirstLastPara="1" wrap="square" lIns="137150" tIns="68550" rIns="137150" bIns="6855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End Slide Option 2">
  <p:cSld name="End Slide Option 2">
    <p:spTree>
      <p:nvGrpSpPr>
        <p:cNvPr id="1" name="Shape 109"/>
        <p:cNvGrpSpPr/>
        <p:nvPr/>
      </p:nvGrpSpPr>
      <p:grpSpPr>
        <a:xfrm>
          <a:off x="0" y="0"/>
          <a:ext cx="0" cy="0"/>
          <a:chOff x="0" y="0"/>
          <a:chExt cx="0" cy="0"/>
        </a:xfrm>
      </p:grpSpPr>
      <p:sp>
        <p:nvSpPr>
          <p:cNvPr id="110" name="Google Shape;110;p18" descr="&quot;&quot;"/>
          <p:cNvSpPr/>
          <p:nvPr/>
        </p:nvSpPr>
        <p:spPr>
          <a:xfrm>
            <a:off x="0" y="0"/>
            <a:ext cx="18288000" cy="10287000"/>
          </a:xfrm>
          <a:prstGeom prst="rect">
            <a:avLst/>
          </a:prstGeom>
          <a:solidFill>
            <a:schemeClr val="accent1"/>
          </a:solidFill>
          <a:ln w="19050" cap="flat" cmpd="sng">
            <a:solidFill>
              <a:srgbClr val="00224F"/>
            </a:solidFill>
            <a:prstDash val="solid"/>
            <a:miter lim="800000"/>
            <a:headEnd type="none" w="sm" len="sm"/>
            <a:tailEnd type="none" w="sm" len="sm"/>
          </a:ln>
        </p:spPr>
        <p:txBody>
          <a:bodyPr spcFirstLastPara="1" wrap="square" lIns="137150" tIns="68550" rIns="137150" bIns="68550" anchor="ctr" anchorCtr="0">
            <a:noAutofit/>
          </a:bodyPr>
          <a:lstStyle/>
          <a:p>
            <a:pPr marL="0" marR="0" lvl="0" indent="0" algn="ctr" rtl="0">
              <a:spcBef>
                <a:spcPts val="0"/>
              </a:spcBef>
              <a:spcAft>
                <a:spcPts val="0"/>
              </a:spcAft>
              <a:buNone/>
            </a:pPr>
            <a:endParaRPr sz="2700" b="0" i="0" u="none" strike="noStrike" cap="none">
              <a:solidFill>
                <a:schemeClr val="lt1"/>
              </a:solidFill>
              <a:latin typeface="Arial"/>
              <a:ea typeface="Arial"/>
              <a:cs typeface="Arial"/>
              <a:sym typeface="Arial"/>
            </a:endParaRPr>
          </a:p>
        </p:txBody>
      </p:sp>
      <p:pic>
        <p:nvPicPr>
          <p:cNvPr id="111" name="Google Shape;111;p18" descr="California Community Colleges Logo"/>
          <p:cNvPicPr preferRelativeResize="0"/>
          <p:nvPr/>
        </p:nvPicPr>
        <p:blipFill rotWithShape="1">
          <a:blip r:embed="rId2">
            <a:alphaModFix/>
          </a:blip>
          <a:srcRect/>
          <a:stretch/>
        </p:blipFill>
        <p:spPr>
          <a:xfrm>
            <a:off x="1871663" y="2068745"/>
            <a:ext cx="14544675" cy="1900238"/>
          </a:xfrm>
          <a:prstGeom prst="rect">
            <a:avLst/>
          </a:prstGeom>
          <a:noFill/>
          <a:ln>
            <a:noFill/>
          </a:ln>
        </p:spPr>
      </p:pic>
      <p:sp>
        <p:nvSpPr>
          <p:cNvPr id="112" name="Google Shape;112;p18"/>
          <p:cNvSpPr txBox="1"/>
          <p:nvPr/>
        </p:nvSpPr>
        <p:spPr>
          <a:xfrm>
            <a:off x="0" y="4207565"/>
            <a:ext cx="18288000" cy="1062000"/>
          </a:xfrm>
          <a:prstGeom prst="rect">
            <a:avLst/>
          </a:prstGeom>
          <a:noFill/>
          <a:ln>
            <a:noFill/>
          </a:ln>
        </p:spPr>
        <p:txBody>
          <a:bodyPr spcFirstLastPara="1" wrap="square" lIns="137150" tIns="68550" rIns="137150" bIns="68550" anchor="t" anchorCtr="0">
            <a:spAutoFit/>
          </a:bodyPr>
          <a:lstStyle/>
          <a:p>
            <a:pPr marL="0" marR="0" lvl="0" indent="0" algn="ctr" rtl="0">
              <a:spcBef>
                <a:spcPts val="0"/>
              </a:spcBef>
              <a:spcAft>
                <a:spcPts val="0"/>
              </a:spcAft>
              <a:buNone/>
            </a:pPr>
            <a:r>
              <a:rPr lang="en-US" sz="6000" b="0" i="0" u="none" strike="noStrike" cap="none">
                <a:solidFill>
                  <a:schemeClr val="lt1"/>
                </a:solidFill>
                <a:latin typeface="Arial"/>
                <a:ea typeface="Arial"/>
                <a:cs typeface="Arial"/>
                <a:sym typeface="Arial"/>
              </a:rPr>
              <a:t>Thank you!</a:t>
            </a:r>
            <a:endParaRPr sz="2100"/>
          </a:p>
        </p:txBody>
      </p:sp>
      <p:sp>
        <p:nvSpPr>
          <p:cNvPr id="113" name="Google Shape;113;p18"/>
          <p:cNvSpPr txBox="1">
            <a:spLocks noGrp="1"/>
          </p:cNvSpPr>
          <p:nvPr>
            <p:ph type="body" idx="1"/>
          </p:nvPr>
        </p:nvSpPr>
        <p:spPr>
          <a:xfrm>
            <a:off x="0" y="5934588"/>
            <a:ext cx="18288000" cy="2141700"/>
          </a:xfrm>
          <a:prstGeom prst="rect">
            <a:avLst/>
          </a:prstGeom>
          <a:noFill/>
          <a:ln>
            <a:noFill/>
          </a:ln>
        </p:spPr>
        <p:txBody>
          <a:bodyPr spcFirstLastPara="1" wrap="square" lIns="1028700" tIns="68550" rIns="1028700" bIns="342900" anchor="t" anchorCtr="0">
            <a:normAutofit/>
          </a:bodyPr>
          <a:lstStyle>
            <a:lvl1pPr marL="457200" lvl="0" indent="-228600" algn="ctr">
              <a:lnSpc>
                <a:spcPct val="90000"/>
              </a:lnSpc>
              <a:spcBef>
                <a:spcPts val="1500"/>
              </a:spcBef>
              <a:spcAft>
                <a:spcPts val="0"/>
              </a:spcAft>
              <a:buClr>
                <a:schemeClr val="lt1"/>
              </a:buClr>
              <a:buSzPts val="4200"/>
              <a:buNone/>
              <a:defRPr>
                <a:solidFill>
                  <a:schemeClr val="lt1"/>
                </a:solidFill>
              </a:defRPr>
            </a:lvl1pPr>
            <a:lvl2pPr marL="914400" lvl="1" indent="-228600" algn="ctr">
              <a:lnSpc>
                <a:spcPct val="90000"/>
              </a:lnSpc>
              <a:spcBef>
                <a:spcPts val="800"/>
              </a:spcBef>
              <a:spcAft>
                <a:spcPts val="0"/>
              </a:spcAft>
              <a:buClr>
                <a:schemeClr val="lt1"/>
              </a:buClr>
              <a:buSzPts val="3600"/>
              <a:buNone/>
              <a:defRPr>
                <a:solidFill>
                  <a:schemeClr val="lt1"/>
                </a:solidFill>
              </a:defRPr>
            </a:lvl2pPr>
            <a:lvl3pPr marL="1371600" lvl="2" indent="-228600" algn="ctr">
              <a:lnSpc>
                <a:spcPct val="90000"/>
              </a:lnSpc>
              <a:spcBef>
                <a:spcPts val="800"/>
              </a:spcBef>
              <a:spcAft>
                <a:spcPts val="0"/>
              </a:spcAft>
              <a:buClr>
                <a:schemeClr val="lt1"/>
              </a:buClr>
              <a:buSzPts val="3000"/>
              <a:buNone/>
              <a:defRPr>
                <a:solidFill>
                  <a:schemeClr val="lt1"/>
                </a:solidFill>
              </a:defRPr>
            </a:lvl3pPr>
            <a:lvl4pPr marL="1828800" lvl="3" indent="-228600" algn="ctr">
              <a:lnSpc>
                <a:spcPct val="90000"/>
              </a:lnSpc>
              <a:spcBef>
                <a:spcPts val="800"/>
              </a:spcBef>
              <a:spcAft>
                <a:spcPts val="0"/>
              </a:spcAft>
              <a:buClr>
                <a:srgbClr val="53575A"/>
              </a:buClr>
              <a:buSzPts val="2700"/>
              <a:buNone/>
              <a:defRPr/>
            </a:lvl4pPr>
            <a:lvl5pPr marL="2286000" lvl="4" indent="-228600" algn="ctr">
              <a:lnSpc>
                <a:spcPct val="90000"/>
              </a:lnSpc>
              <a:spcBef>
                <a:spcPts val="800"/>
              </a:spcBef>
              <a:spcAft>
                <a:spcPts val="0"/>
              </a:spcAft>
              <a:buClr>
                <a:srgbClr val="53575A"/>
              </a:buClr>
              <a:buSzPts val="2700"/>
              <a:buNone/>
              <a:defRPr/>
            </a:lvl5pPr>
            <a:lvl6pPr marL="2743200" lvl="5" indent="-400050" algn="l">
              <a:lnSpc>
                <a:spcPct val="90000"/>
              </a:lnSpc>
              <a:spcBef>
                <a:spcPts val="800"/>
              </a:spcBef>
              <a:spcAft>
                <a:spcPts val="0"/>
              </a:spcAft>
              <a:buClr>
                <a:schemeClr val="dk1"/>
              </a:buClr>
              <a:buSzPts val="2700"/>
              <a:buChar char="•"/>
              <a:defRPr/>
            </a:lvl6pPr>
            <a:lvl7pPr marL="3200400" lvl="6" indent="-400050" algn="l">
              <a:lnSpc>
                <a:spcPct val="90000"/>
              </a:lnSpc>
              <a:spcBef>
                <a:spcPts val="800"/>
              </a:spcBef>
              <a:spcAft>
                <a:spcPts val="0"/>
              </a:spcAft>
              <a:buClr>
                <a:schemeClr val="dk1"/>
              </a:buClr>
              <a:buSzPts val="2700"/>
              <a:buChar char="•"/>
              <a:defRPr/>
            </a:lvl7pPr>
            <a:lvl8pPr marL="3657600" lvl="7" indent="-400050" algn="l">
              <a:lnSpc>
                <a:spcPct val="90000"/>
              </a:lnSpc>
              <a:spcBef>
                <a:spcPts val="800"/>
              </a:spcBef>
              <a:spcAft>
                <a:spcPts val="0"/>
              </a:spcAft>
              <a:buClr>
                <a:schemeClr val="dk1"/>
              </a:buClr>
              <a:buSzPts val="2700"/>
              <a:buChar char="•"/>
              <a:defRPr/>
            </a:lvl8pPr>
            <a:lvl9pPr marL="4114800" lvl="8" indent="-400050" algn="l">
              <a:lnSpc>
                <a:spcPct val="90000"/>
              </a:lnSpc>
              <a:spcBef>
                <a:spcPts val="800"/>
              </a:spcBef>
              <a:spcAft>
                <a:spcPts val="0"/>
              </a:spcAft>
              <a:buClr>
                <a:schemeClr val="dk1"/>
              </a:buClr>
              <a:buSzPts val="2700"/>
              <a:buChar char="•"/>
              <a:defRPr/>
            </a:lvl9pPr>
          </a:lstStyle>
          <a:p>
            <a:endParaRPr/>
          </a:p>
        </p:txBody>
      </p:sp>
      <p:sp>
        <p:nvSpPr>
          <p:cNvPr id="114" name="Google Shape;114;p18"/>
          <p:cNvSpPr txBox="1"/>
          <p:nvPr/>
        </p:nvSpPr>
        <p:spPr>
          <a:xfrm>
            <a:off x="0" y="8648700"/>
            <a:ext cx="18288000" cy="554100"/>
          </a:xfrm>
          <a:prstGeom prst="rect">
            <a:avLst/>
          </a:prstGeom>
          <a:noFill/>
          <a:ln>
            <a:noFill/>
          </a:ln>
        </p:spPr>
        <p:txBody>
          <a:bodyPr spcFirstLastPara="1" wrap="square" lIns="1028700" tIns="68550" rIns="1028700" bIns="68550" anchor="t" anchorCtr="0">
            <a:spAutoFit/>
          </a:bodyPr>
          <a:lstStyle/>
          <a:p>
            <a:pPr marL="0" marR="0" lvl="0" indent="0" algn="ctr" rtl="0">
              <a:spcBef>
                <a:spcPts val="0"/>
              </a:spcBef>
              <a:spcAft>
                <a:spcPts val="0"/>
              </a:spcAft>
              <a:buNone/>
            </a:pPr>
            <a:r>
              <a:rPr lang="en-US" sz="2700" b="0" i="0" u="none" strike="noStrike" cap="none">
                <a:solidFill>
                  <a:schemeClr val="lt1"/>
                </a:solidFill>
                <a:latin typeface="Arial"/>
                <a:ea typeface="Arial"/>
                <a:cs typeface="Arial"/>
                <a:sym typeface="Arial"/>
              </a:rPr>
              <a:t>www.cccco.edu</a:t>
            </a:r>
            <a:endParaRPr sz="2100"/>
          </a:p>
        </p:txBody>
      </p:sp>
      <p:sp>
        <p:nvSpPr>
          <p:cNvPr id="115" name="Google Shape;115;p18"/>
          <p:cNvSpPr txBox="1">
            <a:spLocks noGrp="1"/>
          </p:cNvSpPr>
          <p:nvPr>
            <p:ph type="sldNum" idx="12"/>
          </p:nvPr>
        </p:nvSpPr>
        <p:spPr>
          <a:xfrm>
            <a:off x="16996410" y="9233019"/>
            <a:ext cx="548700" cy="547800"/>
          </a:xfrm>
          <a:prstGeom prst="rect">
            <a:avLst/>
          </a:prstGeom>
          <a:solidFill>
            <a:schemeClr val="lt1"/>
          </a:solidFill>
          <a:ln>
            <a:noFill/>
          </a:ln>
        </p:spPr>
        <p:txBody>
          <a:bodyPr spcFirstLastPara="1" wrap="square" lIns="137150" tIns="68550" rIns="137150" bIns="6855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two columns 1">
  <p:cSld name="TITLE_AND_TWO_COLUMNS_1">
    <p:spTree>
      <p:nvGrpSpPr>
        <p:cNvPr id="1" name="Shape 116"/>
        <p:cNvGrpSpPr/>
        <p:nvPr/>
      </p:nvGrpSpPr>
      <p:grpSpPr>
        <a:xfrm>
          <a:off x="0" y="0"/>
          <a:ext cx="0" cy="0"/>
          <a:chOff x="0" y="0"/>
          <a:chExt cx="0" cy="0"/>
        </a:xfrm>
      </p:grpSpPr>
      <p:sp>
        <p:nvSpPr>
          <p:cNvPr id="117" name="Google Shape;117;p19"/>
          <p:cNvSpPr/>
          <p:nvPr/>
        </p:nvSpPr>
        <p:spPr>
          <a:xfrm>
            <a:off x="0" y="0"/>
            <a:ext cx="18288000" cy="914400"/>
          </a:xfrm>
          <a:prstGeom prst="rect">
            <a:avLst/>
          </a:prstGeom>
          <a:solidFill>
            <a:srgbClr val="E9E9E9">
              <a:alpha val="49020"/>
            </a:srgbClr>
          </a:solidFill>
          <a:ln>
            <a:noFill/>
          </a:ln>
        </p:spPr>
        <p:txBody>
          <a:bodyPr spcFirstLastPara="1" wrap="square" lIns="182850" tIns="182850" rIns="182850" bIns="18285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118" name="Google Shape;118;p19"/>
          <p:cNvGrpSpPr/>
          <p:nvPr/>
        </p:nvGrpSpPr>
        <p:grpSpPr>
          <a:xfrm>
            <a:off x="914400" y="1143000"/>
            <a:ext cx="1491527" cy="91652"/>
            <a:chOff x="4580561" y="2589004"/>
            <a:chExt cx="1064464" cy="25200"/>
          </a:xfrm>
        </p:grpSpPr>
        <p:sp>
          <p:nvSpPr>
            <p:cNvPr id="119" name="Google Shape;119;p19"/>
            <p:cNvSpPr/>
            <p:nvPr/>
          </p:nvSpPr>
          <p:spPr>
            <a:xfrm rot="-5400000">
              <a:off x="5366325" y="2335504"/>
              <a:ext cx="25200" cy="532200"/>
            </a:xfrm>
            <a:prstGeom prst="rect">
              <a:avLst/>
            </a:prstGeom>
            <a:solidFill>
              <a:srgbClr val="BF563D"/>
            </a:solidFill>
            <a:ln>
              <a:noFill/>
            </a:ln>
          </p:spPr>
          <p:txBody>
            <a:bodyPr spcFirstLastPara="1" wrap="square" lIns="182850" tIns="182850" rIns="182850" bIns="18285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0" name="Google Shape;120;p19"/>
            <p:cNvSpPr/>
            <p:nvPr/>
          </p:nvSpPr>
          <p:spPr>
            <a:xfrm rot="-5400000">
              <a:off x="4836311" y="2333254"/>
              <a:ext cx="25200" cy="536700"/>
            </a:xfrm>
            <a:prstGeom prst="rect">
              <a:avLst/>
            </a:prstGeom>
            <a:solidFill>
              <a:srgbClr val="BF563D"/>
            </a:solidFill>
            <a:ln>
              <a:noFill/>
            </a:ln>
          </p:spPr>
          <p:txBody>
            <a:bodyPr spcFirstLastPara="1" wrap="square" lIns="182850" tIns="182850" rIns="182850" bIns="18285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21" name="Google Shape;121;p19"/>
          <p:cNvSpPr txBox="1">
            <a:spLocks noGrp="1"/>
          </p:cNvSpPr>
          <p:nvPr>
            <p:ph type="title"/>
          </p:nvPr>
        </p:nvSpPr>
        <p:spPr>
          <a:xfrm>
            <a:off x="914400" y="1371600"/>
            <a:ext cx="16459200" cy="1070400"/>
          </a:xfrm>
          <a:prstGeom prst="rect">
            <a:avLst/>
          </a:prstGeom>
          <a:noFill/>
          <a:ln>
            <a:noFill/>
          </a:ln>
        </p:spPr>
        <p:txBody>
          <a:bodyPr spcFirstLastPara="1" wrap="square" lIns="0" tIns="182850" rIns="182850" bIns="182850" anchor="ctr" anchorCtr="0">
            <a:normAutofit/>
          </a:bodyPr>
          <a:lstStyle>
            <a:lvl1pPr lvl="0" algn="l">
              <a:lnSpc>
                <a:spcPct val="100000"/>
              </a:lnSpc>
              <a:spcBef>
                <a:spcPts val="0"/>
              </a:spcBef>
              <a:spcAft>
                <a:spcPts val="0"/>
              </a:spcAft>
              <a:buSzPts val="6600"/>
              <a:buNone/>
              <a:defRPr/>
            </a:lvl1pPr>
            <a:lvl2pPr lvl="1" algn="l">
              <a:lnSpc>
                <a:spcPct val="100000"/>
              </a:lnSpc>
              <a:spcBef>
                <a:spcPts val="0"/>
              </a:spcBef>
              <a:spcAft>
                <a:spcPts val="0"/>
              </a:spcAft>
              <a:buSzPts val="5200"/>
              <a:buNone/>
              <a:defRPr sz="5200"/>
            </a:lvl2pPr>
            <a:lvl3pPr lvl="2" algn="l">
              <a:lnSpc>
                <a:spcPct val="100000"/>
              </a:lnSpc>
              <a:spcBef>
                <a:spcPts val="0"/>
              </a:spcBef>
              <a:spcAft>
                <a:spcPts val="0"/>
              </a:spcAft>
              <a:buSzPts val="5200"/>
              <a:buNone/>
              <a:defRPr sz="5200"/>
            </a:lvl3pPr>
            <a:lvl4pPr lvl="3" algn="l">
              <a:lnSpc>
                <a:spcPct val="100000"/>
              </a:lnSpc>
              <a:spcBef>
                <a:spcPts val="0"/>
              </a:spcBef>
              <a:spcAft>
                <a:spcPts val="0"/>
              </a:spcAft>
              <a:buSzPts val="5200"/>
              <a:buNone/>
              <a:defRPr sz="5200"/>
            </a:lvl4pPr>
            <a:lvl5pPr lvl="4" algn="l">
              <a:lnSpc>
                <a:spcPct val="100000"/>
              </a:lnSpc>
              <a:spcBef>
                <a:spcPts val="0"/>
              </a:spcBef>
              <a:spcAft>
                <a:spcPts val="0"/>
              </a:spcAft>
              <a:buSzPts val="5200"/>
              <a:buNone/>
              <a:defRPr sz="5200"/>
            </a:lvl5pPr>
            <a:lvl6pPr lvl="5" algn="l">
              <a:lnSpc>
                <a:spcPct val="100000"/>
              </a:lnSpc>
              <a:spcBef>
                <a:spcPts val="0"/>
              </a:spcBef>
              <a:spcAft>
                <a:spcPts val="0"/>
              </a:spcAft>
              <a:buSzPts val="5200"/>
              <a:buNone/>
              <a:defRPr sz="5200"/>
            </a:lvl6pPr>
            <a:lvl7pPr lvl="6" algn="l">
              <a:lnSpc>
                <a:spcPct val="100000"/>
              </a:lnSpc>
              <a:spcBef>
                <a:spcPts val="0"/>
              </a:spcBef>
              <a:spcAft>
                <a:spcPts val="0"/>
              </a:spcAft>
              <a:buSzPts val="5200"/>
              <a:buNone/>
              <a:defRPr sz="5200"/>
            </a:lvl7pPr>
            <a:lvl8pPr lvl="7" algn="l">
              <a:lnSpc>
                <a:spcPct val="100000"/>
              </a:lnSpc>
              <a:spcBef>
                <a:spcPts val="0"/>
              </a:spcBef>
              <a:spcAft>
                <a:spcPts val="0"/>
              </a:spcAft>
              <a:buSzPts val="5200"/>
              <a:buNone/>
              <a:defRPr sz="5200"/>
            </a:lvl8pPr>
            <a:lvl9pPr lvl="8" algn="l">
              <a:lnSpc>
                <a:spcPct val="100000"/>
              </a:lnSpc>
              <a:spcBef>
                <a:spcPts val="0"/>
              </a:spcBef>
              <a:spcAft>
                <a:spcPts val="0"/>
              </a:spcAft>
              <a:buSzPts val="5200"/>
              <a:buNone/>
              <a:defRPr sz="5200"/>
            </a:lvl9pPr>
          </a:lstStyle>
          <a:p>
            <a:endParaRPr/>
          </a:p>
        </p:txBody>
      </p:sp>
      <p:sp>
        <p:nvSpPr>
          <p:cNvPr id="122" name="Google Shape;122;p19"/>
          <p:cNvSpPr txBox="1">
            <a:spLocks noGrp="1"/>
          </p:cNvSpPr>
          <p:nvPr>
            <p:ph type="body" idx="1"/>
          </p:nvPr>
        </p:nvSpPr>
        <p:spPr>
          <a:xfrm>
            <a:off x="914400" y="2899200"/>
            <a:ext cx="7882200" cy="6447300"/>
          </a:xfrm>
          <a:prstGeom prst="rect">
            <a:avLst/>
          </a:prstGeom>
          <a:noFill/>
          <a:ln>
            <a:noFill/>
          </a:ln>
        </p:spPr>
        <p:txBody>
          <a:bodyPr spcFirstLastPara="1" wrap="square" lIns="0" tIns="0" rIns="0" bIns="0" anchor="t" anchorCtr="0">
            <a:normAutofit/>
          </a:bodyPr>
          <a:lstStyle>
            <a:lvl1pPr marL="457200" lvl="0" indent="-393700" algn="l">
              <a:lnSpc>
                <a:spcPct val="115000"/>
              </a:lnSpc>
              <a:spcBef>
                <a:spcPts val="0"/>
              </a:spcBef>
              <a:spcAft>
                <a:spcPts val="0"/>
              </a:spcAft>
              <a:buClr>
                <a:srgbClr val="383B3D"/>
              </a:buClr>
              <a:buSzPts val="2600"/>
              <a:buChar char="●"/>
              <a:defRPr>
                <a:solidFill>
                  <a:srgbClr val="383B3D"/>
                </a:solidFill>
              </a:defRPr>
            </a:lvl1pPr>
            <a:lvl2pPr marL="914400" lvl="1" indent="-368300" algn="l">
              <a:lnSpc>
                <a:spcPct val="115000"/>
              </a:lnSpc>
              <a:spcBef>
                <a:spcPts val="0"/>
              </a:spcBef>
              <a:spcAft>
                <a:spcPts val="0"/>
              </a:spcAft>
              <a:buClr>
                <a:srgbClr val="383B3D"/>
              </a:buClr>
              <a:buSzPts val="2200"/>
              <a:buChar char="○"/>
              <a:defRPr>
                <a:solidFill>
                  <a:srgbClr val="383B3D"/>
                </a:solidFill>
              </a:defRPr>
            </a:lvl2pPr>
            <a:lvl3pPr marL="1371600" lvl="2" indent="-368300" algn="l">
              <a:lnSpc>
                <a:spcPct val="115000"/>
              </a:lnSpc>
              <a:spcBef>
                <a:spcPts val="0"/>
              </a:spcBef>
              <a:spcAft>
                <a:spcPts val="0"/>
              </a:spcAft>
              <a:buClr>
                <a:srgbClr val="383B3D"/>
              </a:buClr>
              <a:buSzPts val="2200"/>
              <a:buChar char="■"/>
              <a:defRPr>
                <a:solidFill>
                  <a:srgbClr val="383B3D"/>
                </a:solidFill>
              </a:defRPr>
            </a:lvl3pPr>
            <a:lvl4pPr marL="1828800" lvl="3" indent="-368300" algn="l">
              <a:lnSpc>
                <a:spcPct val="115000"/>
              </a:lnSpc>
              <a:spcBef>
                <a:spcPts val="0"/>
              </a:spcBef>
              <a:spcAft>
                <a:spcPts val="0"/>
              </a:spcAft>
              <a:buClr>
                <a:srgbClr val="383B3D"/>
              </a:buClr>
              <a:buSzPts val="2200"/>
              <a:buChar char="●"/>
              <a:defRPr>
                <a:solidFill>
                  <a:srgbClr val="383B3D"/>
                </a:solidFill>
              </a:defRPr>
            </a:lvl4pPr>
            <a:lvl5pPr marL="2286000" lvl="4" indent="-368300" algn="l">
              <a:lnSpc>
                <a:spcPct val="115000"/>
              </a:lnSpc>
              <a:spcBef>
                <a:spcPts val="0"/>
              </a:spcBef>
              <a:spcAft>
                <a:spcPts val="0"/>
              </a:spcAft>
              <a:buClr>
                <a:srgbClr val="383B3D"/>
              </a:buClr>
              <a:buSzPts val="2200"/>
              <a:buChar char="○"/>
              <a:defRPr>
                <a:solidFill>
                  <a:srgbClr val="383B3D"/>
                </a:solidFill>
              </a:defRPr>
            </a:lvl5pPr>
            <a:lvl6pPr marL="2743200" lvl="5" indent="-368300" algn="l">
              <a:lnSpc>
                <a:spcPct val="115000"/>
              </a:lnSpc>
              <a:spcBef>
                <a:spcPts val="0"/>
              </a:spcBef>
              <a:spcAft>
                <a:spcPts val="0"/>
              </a:spcAft>
              <a:buClr>
                <a:srgbClr val="383B3D"/>
              </a:buClr>
              <a:buSzPts val="2200"/>
              <a:buChar char="■"/>
              <a:defRPr>
                <a:solidFill>
                  <a:srgbClr val="383B3D"/>
                </a:solidFill>
              </a:defRPr>
            </a:lvl6pPr>
            <a:lvl7pPr marL="3200400" lvl="6" indent="-368300" algn="l">
              <a:lnSpc>
                <a:spcPct val="115000"/>
              </a:lnSpc>
              <a:spcBef>
                <a:spcPts val="0"/>
              </a:spcBef>
              <a:spcAft>
                <a:spcPts val="0"/>
              </a:spcAft>
              <a:buClr>
                <a:srgbClr val="383B3D"/>
              </a:buClr>
              <a:buSzPts val="2200"/>
              <a:buChar char="●"/>
              <a:defRPr>
                <a:solidFill>
                  <a:srgbClr val="383B3D"/>
                </a:solidFill>
              </a:defRPr>
            </a:lvl7pPr>
            <a:lvl8pPr marL="3657600" lvl="7" indent="-368300" algn="l">
              <a:lnSpc>
                <a:spcPct val="115000"/>
              </a:lnSpc>
              <a:spcBef>
                <a:spcPts val="0"/>
              </a:spcBef>
              <a:spcAft>
                <a:spcPts val="0"/>
              </a:spcAft>
              <a:buClr>
                <a:srgbClr val="383B3D"/>
              </a:buClr>
              <a:buSzPts val="2200"/>
              <a:buChar char="○"/>
              <a:defRPr>
                <a:solidFill>
                  <a:srgbClr val="383B3D"/>
                </a:solidFill>
              </a:defRPr>
            </a:lvl8pPr>
            <a:lvl9pPr marL="4114800" lvl="8" indent="-368300" algn="l">
              <a:lnSpc>
                <a:spcPct val="115000"/>
              </a:lnSpc>
              <a:spcBef>
                <a:spcPts val="0"/>
              </a:spcBef>
              <a:spcAft>
                <a:spcPts val="0"/>
              </a:spcAft>
              <a:buClr>
                <a:srgbClr val="383B3D"/>
              </a:buClr>
              <a:buSzPts val="2200"/>
              <a:buChar char="■"/>
              <a:defRPr>
                <a:solidFill>
                  <a:srgbClr val="383B3D"/>
                </a:solidFill>
              </a:defRPr>
            </a:lvl9pPr>
          </a:lstStyle>
          <a:p>
            <a:endParaRPr/>
          </a:p>
        </p:txBody>
      </p:sp>
      <p:sp>
        <p:nvSpPr>
          <p:cNvPr id="123" name="Google Shape;123;p19"/>
          <p:cNvSpPr txBox="1">
            <a:spLocks noGrp="1"/>
          </p:cNvSpPr>
          <p:nvPr>
            <p:ph type="body" idx="2"/>
          </p:nvPr>
        </p:nvSpPr>
        <p:spPr>
          <a:xfrm>
            <a:off x="9491475" y="2899200"/>
            <a:ext cx="7882200" cy="6447300"/>
          </a:xfrm>
          <a:prstGeom prst="rect">
            <a:avLst/>
          </a:prstGeom>
          <a:noFill/>
          <a:ln>
            <a:noFill/>
          </a:ln>
        </p:spPr>
        <p:txBody>
          <a:bodyPr spcFirstLastPara="1" wrap="square" lIns="0" tIns="0" rIns="0" bIns="0" anchor="t" anchorCtr="0">
            <a:normAutofit/>
          </a:bodyPr>
          <a:lstStyle>
            <a:lvl1pPr marL="457200" lvl="0" indent="-393700" algn="l">
              <a:lnSpc>
                <a:spcPct val="115000"/>
              </a:lnSpc>
              <a:spcBef>
                <a:spcPts val="0"/>
              </a:spcBef>
              <a:spcAft>
                <a:spcPts val="0"/>
              </a:spcAft>
              <a:buClr>
                <a:srgbClr val="383B3D"/>
              </a:buClr>
              <a:buSzPts val="2600"/>
              <a:buChar char="●"/>
              <a:defRPr sz="3000">
                <a:solidFill>
                  <a:srgbClr val="383B3D"/>
                </a:solidFill>
              </a:defRPr>
            </a:lvl1pPr>
            <a:lvl2pPr marL="914400" lvl="1" indent="-368300" algn="l">
              <a:lnSpc>
                <a:spcPct val="115000"/>
              </a:lnSpc>
              <a:spcBef>
                <a:spcPts val="2400"/>
              </a:spcBef>
              <a:spcAft>
                <a:spcPts val="0"/>
              </a:spcAft>
              <a:buClr>
                <a:srgbClr val="383B3D"/>
              </a:buClr>
              <a:buSzPts val="2200"/>
              <a:buChar char="○"/>
              <a:defRPr>
                <a:solidFill>
                  <a:srgbClr val="383B3D"/>
                </a:solidFill>
              </a:defRPr>
            </a:lvl2pPr>
            <a:lvl3pPr marL="1371600" lvl="2" indent="-368300" algn="l">
              <a:lnSpc>
                <a:spcPct val="115000"/>
              </a:lnSpc>
              <a:spcBef>
                <a:spcPts val="0"/>
              </a:spcBef>
              <a:spcAft>
                <a:spcPts val="0"/>
              </a:spcAft>
              <a:buClr>
                <a:srgbClr val="383B3D"/>
              </a:buClr>
              <a:buSzPts val="2200"/>
              <a:buChar char="■"/>
              <a:defRPr>
                <a:solidFill>
                  <a:srgbClr val="383B3D"/>
                </a:solidFill>
              </a:defRPr>
            </a:lvl3pPr>
            <a:lvl4pPr marL="1828800" lvl="3" indent="-368300" algn="l">
              <a:lnSpc>
                <a:spcPct val="115000"/>
              </a:lnSpc>
              <a:spcBef>
                <a:spcPts val="0"/>
              </a:spcBef>
              <a:spcAft>
                <a:spcPts val="0"/>
              </a:spcAft>
              <a:buClr>
                <a:srgbClr val="383B3D"/>
              </a:buClr>
              <a:buSzPts val="2200"/>
              <a:buChar char="●"/>
              <a:defRPr>
                <a:solidFill>
                  <a:srgbClr val="383B3D"/>
                </a:solidFill>
              </a:defRPr>
            </a:lvl4pPr>
            <a:lvl5pPr marL="2286000" lvl="4" indent="-368300" algn="l">
              <a:lnSpc>
                <a:spcPct val="115000"/>
              </a:lnSpc>
              <a:spcBef>
                <a:spcPts val="0"/>
              </a:spcBef>
              <a:spcAft>
                <a:spcPts val="0"/>
              </a:spcAft>
              <a:buClr>
                <a:srgbClr val="383B3D"/>
              </a:buClr>
              <a:buSzPts val="2200"/>
              <a:buChar char="○"/>
              <a:defRPr>
                <a:solidFill>
                  <a:srgbClr val="383B3D"/>
                </a:solidFill>
              </a:defRPr>
            </a:lvl5pPr>
            <a:lvl6pPr marL="2743200" lvl="5" indent="-368300" algn="l">
              <a:lnSpc>
                <a:spcPct val="115000"/>
              </a:lnSpc>
              <a:spcBef>
                <a:spcPts val="0"/>
              </a:spcBef>
              <a:spcAft>
                <a:spcPts val="0"/>
              </a:spcAft>
              <a:buClr>
                <a:srgbClr val="383B3D"/>
              </a:buClr>
              <a:buSzPts val="2200"/>
              <a:buChar char="■"/>
              <a:defRPr>
                <a:solidFill>
                  <a:srgbClr val="383B3D"/>
                </a:solidFill>
              </a:defRPr>
            </a:lvl6pPr>
            <a:lvl7pPr marL="3200400" lvl="6" indent="-368300" algn="l">
              <a:lnSpc>
                <a:spcPct val="115000"/>
              </a:lnSpc>
              <a:spcBef>
                <a:spcPts val="0"/>
              </a:spcBef>
              <a:spcAft>
                <a:spcPts val="0"/>
              </a:spcAft>
              <a:buClr>
                <a:srgbClr val="383B3D"/>
              </a:buClr>
              <a:buSzPts val="2200"/>
              <a:buChar char="●"/>
              <a:defRPr>
                <a:solidFill>
                  <a:srgbClr val="383B3D"/>
                </a:solidFill>
              </a:defRPr>
            </a:lvl7pPr>
            <a:lvl8pPr marL="3657600" lvl="7" indent="-368300" algn="l">
              <a:lnSpc>
                <a:spcPct val="115000"/>
              </a:lnSpc>
              <a:spcBef>
                <a:spcPts val="0"/>
              </a:spcBef>
              <a:spcAft>
                <a:spcPts val="0"/>
              </a:spcAft>
              <a:buClr>
                <a:srgbClr val="383B3D"/>
              </a:buClr>
              <a:buSzPts val="2200"/>
              <a:buChar char="○"/>
              <a:defRPr>
                <a:solidFill>
                  <a:srgbClr val="383B3D"/>
                </a:solidFill>
              </a:defRPr>
            </a:lvl8pPr>
            <a:lvl9pPr marL="4114800" lvl="8" indent="-368300" algn="l">
              <a:lnSpc>
                <a:spcPct val="115000"/>
              </a:lnSpc>
              <a:spcBef>
                <a:spcPts val="0"/>
              </a:spcBef>
              <a:spcAft>
                <a:spcPts val="0"/>
              </a:spcAft>
              <a:buClr>
                <a:srgbClr val="383B3D"/>
              </a:buClr>
              <a:buSzPts val="2200"/>
              <a:buChar char="■"/>
              <a:defRPr>
                <a:solidFill>
                  <a:srgbClr val="383B3D"/>
                </a:solidFill>
              </a:defRPr>
            </a:lvl9pPr>
          </a:lstStyle>
          <a:p>
            <a:endParaRPr/>
          </a:p>
        </p:txBody>
      </p:sp>
      <p:sp>
        <p:nvSpPr>
          <p:cNvPr id="124" name="Google Shape;124;p19"/>
          <p:cNvSpPr txBox="1">
            <a:spLocks noGrp="1"/>
          </p:cNvSpPr>
          <p:nvPr>
            <p:ph type="sldNum" idx="12"/>
          </p:nvPr>
        </p:nvSpPr>
        <p:spPr>
          <a:xfrm>
            <a:off x="16291200" y="9372600"/>
            <a:ext cx="1097400" cy="914400"/>
          </a:xfrm>
          <a:prstGeom prst="rect">
            <a:avLst/>
          </a:prstGeom>
          <a:noFill/>
          <a:ln>
            <a:noFill/>
          </a:ln>
        </p:spPr>
        <p:txBody>
          <a:bodyPr spcFirstLastPara="1" wrap="square" lIns="0" tIns="182850" rIns="0" bIns="182850" anchor="ctr" anchorCtr="0">
            <a:noAutofit/>
          </a:bodyPr>
          <a:lstStyle>
            <a:lvl1pPr marL="0" marR="0" lvl="0" indent="0" algn="r">
              <a:lnSpc>
                <a:spcPct val="100000"/>
              </a:lnSpc>
              <a:spcBef>
                <a:spcPts val="0"/>
              </a:spcBef>
              <a:spcAft>
                <a:spcPts val="0"/>
              </a:spcAft>
              <a:buClr>
                <a:srgbClr val="000000"/>
              </a:buClr>
              <a:buSzPts val="2000"/>
              <a:buFont typeface="Arial"/>
              <a:buNone/>
              <a:defRPr sz="2400" b="0" i="0" u="none" strike="noStrike" cap="none">
                <a:solidFill>
                  <a:srgbClr val="7E8489"/>
                </a:solidFill>
                <a:latin typeface="Open Sans"/>
                <a:ea typeface="Open Sans"/>
                <a:cs typeface="Open Sans"/>
                <a:sym typeface="Open Sans"/>
              </a:defRPr>
            </a:lvl1pPr>
            <a:lvl2pPr marL="0" marR="0" lvl="1" indent="0" algn="r">
              <a:lnSpc>
                <a:spcPct val="100000"/>
              </a:lnSpc>
              <a:spcBef>
                <a:spcPts val="0"/>
              </a:spcBef>
              <a:spcAft>
                <a:spcPts val="0"/>
              </a:spcAft>
              <a:buClr>
                <a:srgbClr val="000000"/>
              </a:buClr>
              <a:buSzPts val="2000"/>
              <a:buFont typeface="Arial"/>
              <a:buNone/>
              <a:defRPr sz="2400" b="0" i="0" u="none" strike="noStrike" cap="none">
                <a:solidFill>
                  <a:srgbClr val="7E8489"/>
                </a:solidFill>
                <a:latin typeface="Open Sans"/>
                <a:ea typeface="Open Sans"/>
                <a:cs typeface="Open Sans"/>
                <a:sym typeface="Open Sans"/>
              </a:defRPr>
            </a:lvl2pPr>
            <a:lvl3pPr marL="0" marR="0" lvl="2" indent="0" algn="r">
              <a:lnSpc>
                <a:spcPct val="100000"/>
              </a:lnSpc>
              <a:spcBef>
                <a:spcPts val="0"/>
              </a:spcBef>
              <a:spcAft>
                <a:spcPts val="0"/>
              </a:spcAft>
              <a:buClr>
                <a:srgbClr val="000000"/>
              </a:buClr>
              <a:buSzPts val="2000"/>
              <a:buFont typeface="Arial"/>
              <a:buNone/>
              <a:defRPr sz="2400" b="0" i="0" u="none" strike="noStrike" cap="none">
                <a:solidFill>
                  <a:srgbClr val="7E8489"/>
                </a:solidFill>
                <a:latin typeface="Open Sans"/>
                <a:ea typeface="Open Sans"/>
                <a:cs typeface="Open Sans"/>
                <a:sym typeface="Open Sans"/>
              </a:defRPr>
            </a:lvl3pPr>
            <a:lvl4pPr marL="0" marR="0" lvl="3" indent="0" algn="r">
              <a:lnSpc>
                <a:spcPct val="100000"/>
              </a:lnSpc>
              <a:spcBef>
                <a:spcPts val="0"/>
              </a:spcBef>
              <a:spcAft>
                <a:spcPts val="0"/>
              </a:spcAft>
              <a:buClr>
                <a:srgbClr val="000000"/>
              </a:buClr>
              <a:buSzPts val="2000"/>
              <a:buFont typeface="Arial"/>
              <a:buNone/>
              <a:defRPr sz="2400" b="0" i="0" u="none" strike="noStrike" cap="none">
                <a:solidFill>
                  <a:srgbClr val="7E8489"/>
                </a:solidFill>
                <a:latin typeface="Open Sans"/>
                <a:ea typeface="Open Sans"/>
                <a:cs typeface="Open Sans"/>
                <a:sym typeface="Open Sans"/>
              </a:defRPr>
            </a:lvl4pPr>
            <a:lvl5pPr marL="0" marR="0" lvl="4" indent="0" algn="r">
              <a:lnSpc>
                <a:spcPct val="100000"/>
              </a:lnSpc>
              <a:spcBef>
                <a:spcPts val="0"/>
              </a:spcBef>
              <a:spcAft>
                <a:spcPts val="0"/>
              </a:spcAft>
              <a:buClr>
                <a:srgbClr val="000000"/>
              </a:buClr>
              <a:buSzPts val="2000"/>
              <a:buFont typeface="Arial"/>
              <a:buNone/>
              <a:defRPr sz="2400" b="0" i="0" u="none" strike="noStrike" cap="none">
                <a:solidFill>
                  <a:srgbClr val="7E8489"/>
                </a:solidFill>
                <a:latin typeface="Open Sans"/>
                <a:ea typeface="Open Sans"/>
                <a:cs typeface="Open Sans"/>
                <a:sym typeface="Open Sans"/>
              </a:defRPr>
            </a:lvl5pPr>
            <a:lvl6pPr marL="0" marR="0" lvl="5" indent="0" algn="r">
              <a:lnSpc>
                <a:spcPct val="100000"/>
              </a:lnSpc>
              <a:spcBef>
                <a:spcPts val="0"/>
              </a:spcBef>
              <a:spcAft>
                <a:spcPts val="0"/>
              </a:spcAft>
              <a:buClr>
                <a:srgbClr val="000000"/>
              </a:buClr>
              <a:buSzPts val="2000"/>
              <a:buFont typeface="Arial"/>
              <a:buNone/>
              <a:defRPr sz="2400" b="0" i="0" u="none" strike="noStrike" cap="none">
                <a:solidFill>
                  <a:srgbClr val="7E8489"/>
                </a:solidFill>
                <a:latin typeface="Open Sans"/>
                <a:ea typeface="Open Sans"/>
                <a:cs typeface="Open Sans"/>
                <a:sym typeface="Open Sans"/>
              </a:defRPr>
            </a:lvl6pPr>
            <a:lvl7pPr marL="0" marR="0" lvl="6" indent="0" algn="r">
              <a:lnSpc>
                <a:spcPct val="100000"/>
              </a:lnSpc>
              <a:spcBef>
                <a:spcPts val="0"/>
              </a:spcBef>
              <a:spcAft>
                <a:spcPts val="0"/>
              </a:spcAft>
              <a:buClr>
                <a:srgbClr val="000000"/>
              </a:buClr>
              <a:buSzPts val="2000"/>
              <a:buFont typeface="Arial"/>
              <a:buNone/>
              <a:defRPr sz="2400" b="0" i="0" u="none" strike="noStrike" cap="none">
                <a:solidFill>
                  <a:srgbClr val="7E8489"/>
                </a:solidFill>
                <a:latin typeface="Open Sans"/>
                <a:ea typeface="Open Sans"/>
                <a:cs typeface="Open Sans"/>
                <a:sym typeface="Open Sans"/>
              </a:defRPr>
            </a:lvl7pPr>
            <a:lvl8pPr marL="0" marR="0" lvl="7" indent="0" algn="r">
              <a:lnSpc>
                <a:spcPct val="100000"/>
              </a:lnSpc>
              <a:spcBef>
                <a:spcPts val="0"/>
              </a:spcBef>
              <a:spcAft>
                <a:spcPts val="0"/>
              </a:spcAft>
              <a:buClr>
                <a:srgbClr val="000000"/>
              </a:buClr>
              <a:buSzPts val="2000"/>
              <a:buFont typeface="Arial"/>
              <a:buNone/>
              <a:defRPr sz="2400" b="0" i="0" u="none" strike="noStrike" cap="none">
                <a:solidFill>
                  <a:srgbClr val="7E8489"/>
                </a:solidFill>
                <a:latin typeface="Open Sans"/>
                <a:ea typeface="Open Sans"/>
                <a:cs typeface="Open Sans"/>
                <a:sym typeface="Open Sans"/>
              </a:defRPr>
            </a:lvl8pPr>
            <a:lvl9pPr marL="0" marR="0" lvl="8" indent="0" algn="r">
              <a:lnSpc>
                <a:spcPct val="100000"/>
              </a:lnSpc>
              <a:spcBef>
                <a:spcPts val="0"/>
              </a:spcBef>
              <a:spcAft>
                <a:spcPts val="0"/>
              </a:spcAft>
              <a:buClr>
                <a:srgbClr val="000000"/>
              </a:buClr>
              <a:buSzPts val="2000"/>
              <a:buFont typeface="Arial"/>
              <a:buNone/>
              <a:defRPr sz="2400" b="0" i="0" u="none" strike="noStrike" cap="none">
                <a:solidFill>
                  <a:srgbClr val="7E8489"/>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en-US"/>
              <a:t>‹#›</a:t>
            </a:fld>
            <a:endParaRPr/>
          </a:p>
        </p:txBody>
      </p:sp>
      <p:pic>
        <p:nvPicPr>
          <p:cNvPr id="125" name="Google Shape;125;p19" title="RP_Group_Logos__2025-WordMark-transparent-DIGITAL.png"/>
          <p:cNvPicPr preferRelativeResize="0"/>
          <p:nvPr/>
        </p:nvPicPr>
        <p:blipFill rotWithShape="1">
          <a:blip r:embed="rId2">
            <a:alphaModFix/>
          </a:blip>
          <a:srcRect/>
          <a:stretch/>
        </p:blipFill>
        <p:spPr>
          <a:xfrm>
            <a:off x="15307886" y="-3654"/>
            <a:ext cx="2312124" cy="914400"/>
          </a:xfrm>
          <a:prstGeom prst="rect">
            <a:avLst/>
          </a:prstGeom>
          <a:noFill/>
          <a:ln>
            <a:noFill/>
          </a:ln>
        </p:spPr>
      </p:pic>
      <p:sp>
        <p:nvSpPr>
          <p:cNvPr id="126" name="Google Shape;126;p19"/>
          <p:cNvSpPr txBox="1">
            <a:spLocks noGrp="1"/>
          </p:cNvSpPr>
          <p:nvPr>
            <p:ph type="title" idx="3"/>
          </p:nvPr>
        </p:nvSpPr>
        <p:spPr>
          <a:xfrm>
            <a:off x="914400" y="378300"/>
            <a:ext cx="8229600" cy="215400"/>
          </a:xfrm>
          <a:prstGeom prst="rect">
            <a:avLst/>
          </a:prstGeom>
        </p:spPr>
        <p:txBody>
          <a:bodyPr spcFirstLastPara="1" wrap="square" lIns="0" tIns="0" rIns="0" bIns="0" anchor="t" anchorCtr="0">
            <a:normAutofit/>
          </a:bodyPr>
          <a:lstStyle>
            <a:lvl1pPr lvl="0">
              <a:spcBef>
                <a:spcPts val="0"/>
              </a:spcBef>
              <a:spcAft>
                <a:spcPts val="0"/>
              </a:spcAft>
              <a:buClr>
                <a:srgbClr val="767676"/>
              </a:buClr>
              <a:buSzPts val="1700"/>
              <a:buFont typeface="Gothic A1 Medium"/>
              <a:buNone/>
              <a:defRPr sz="1700">
                <a:solidFill>
                  <a:srgbClr val="767676"/>
                </a:solidFill>
                <a:latin typeface="Gothic A1 Medium"/>
                <a:ea typeface="Gothic A1 Medium"/>
                <a:cs typeface="Gothic A1 Medium"/>
                <a:sym typeface="Gothic A1 Medium"/>
              </a:defRPr>
            </a:lvl1pPr>
            <a:lvl2pPr lvl="1">
              <a:spcBef>
                <a:spcPts val="0"/>
              </a:spcBef>
              <a:spcAft>
                <a:spcPts val="0"/>
              </a:spcAft>
              <a:buSzPts val="2100"/>
              <a:buNone/>
              <a:defRPr/>
            </a:lvl2pPr>
            <a:lvl3pPr lvl="2">
              <a:spcBef>
                <a:spcPts val="0"/>
              </a:spcBef>
              <a:spcAft>
                <a:spcPts val="0"/>
              </a:spcAft>
              <a:buSzPts val="2100"/>
              <a:buNone/>
              <a:defRPr/>
            </a:lvl3pPr>
            <a:lvl4pPr lvl="3">
              <a:spcBef>
                <a:spcPts val="0"/>
              </a:spcBef>
              <a:spcAft>
                <a:spcPts val="0"/>
              </a:spcAft>
              <a:buSzPts val="2100"/>
              <a:buNone/>
              <a:defRPr/>
            </a:lvl4pPr>
            <a:lvl5pPr lvl="4">
              <a:spcBef>
                <a:spcPts val="0"/>
              </a:spcBef>
              <a:spcAft>
                <a:spcPts val="0"/>
              </a:spcAft>
              <a:buSzPts val="2100"/>
              <a:buNone/>
              <a:defRPr/>
            </a:lvl5pPr>
            <a:lvl6pPr lvl="5">
              <a:spcBef>
                <a:spcPts val="0"/>
              </a:spcBef>
              <a:spcAft>
                <a:spcPts val="0"/>
              </a:spcAft>
              <a:buSzPts val="2100"/>
              <a:buNone/>
              <a:defRPr/>
            </a:lvl6pPr>
            <a:lvl7pPr lvl="6">
              <a:spcBef>
                <a:spcPts val="0"/>
              </a:spcBef>
              <a:spcAft>
                <a:spcPts val="0"/>
              </a:spcAft>
              <a:buSzPts val="2100"/>
              <a:buNone/>
              <a:defRPr/>
            </a:lvl7pPr>
            <a:lvl8pPr lvl="7">
              <a:spcBef>
                <a:spcPts val="0"/>
              </a:spcBef>
              <a:spcAft>
                <a:spcPts val="0"/>
              </a:spcAft>
              <a:buSzPts val="2100"/>
              <a:buNone/>
              <a:defRPr/>
            </a:lvl8pPr>
            <a:lvl9pPr lvl="8">
              <a:spcBef>
                <a:spcPts val="0"/>
              </a:spcBef>
              <a:spcAft>
                <a:spcPts val="0"/>
              </a:spcAft>
              <a:buSzPts val="2100"/>
              <a:buNone/>
              <a:defRPr/>
            </a:lvl9pPr>
          </a:lstStyle>
          <a:p>
            <a:endParaRPr/>
          </a:p>
        </p:txBody>
      </p:sp>
    </p:spTree>
  </p:cSld>
  <p:clrMapOvr>
    <a:masterClrMapping/>
  </p:clrMapOvr>
  <p:extLst>
    <p:ext uri="{DCECCB84-F9BA-43D5-87BE-67443E8EF086}">
      <p15:sldGuideLst xmlns:p15="http://schemas.microsoft.com/office/powerpoint/2012/main">
        <p15:guide id="1" pos="576">
          <p15:clr>
            <a:srgbClr val="E46962"/>
          </p15:clr>
        </p15:guide>
        <p15:guide id="2" orient="horz" pos="576">
          <p15:clr>
            <a:srgbClr val="E46962"/>
          </p15:clr>
        </p15:guide>
        <p15:guide id="3" pos="10944">
          <p15:clr>
            <a:srgbClr val="E46962"/>
          </p15:clr>
        </p15:guide>
        <p15:guide id="4" orient="horz" pos="5904">
          <p15:clr>
            <a:srgbClr val="E46962"/>
          </p15:clr>
        </p15:guide>
        <p15:guide id="5" pos="5760">
          <p15:clr>
            <a:srgbClr val="E46962"/>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ection title - Orange-Red">
  <p:cSld name="MAIN_POINT_2_1_1_1">
    <p:bg>
      <p:bgPr>
        <a:solidFill>
          <a:srgbClr val="BF563D">
            <a:alpha val="9800"/>
          </a:srgbClr>
        </a:solidFill>
        <a:effectLst/>
      </p:bgPr>
    </p:bg>
    <p:spTree>
      <p:nvGrpSpPr>
        <p:cNvPr id="1" name="Shape 127"/>
        <p:cNvGrpSpPr/>
        <p:nvPr/>
      </p:nvGrpSpPr>
      <p:grpSpPr>
        <a:xfrm>
          <a:off x="0" y="0"/>
          <a:ext cx="0" cy="0"/>
          <a:chOff x="0" y="0"/>
          <a:chExt cx="0" cy="0"/>
        </a:xfrm>
      </p:grpSpPr>
      <p:pic>
        <p:nvPicPr>
          <p:cNvPr id="128" name="Google Shape;128;p20" title="Red-Orange_.png"/>
          <p:cNvPicPr preferRelativeResize="0"/>
          <p:nvPr/>
        </p:nvPicPr>
        <p:blipFill rotWithShape="1">
          <a:blip r:embed="rId2">
            <a:alphaModFix/>
          </a:blip>
          <a:srcRect t="11946" b="55610"/>
          <a:stretch/>
        </p:blipFill>
        <p:spPr>
          <a:xfrm>
            <a:off x="-22862" y="6964813"/>
            <a:ext cx="18333721" cy="3337560"/>
          </a:xfrm>
          <a:prstGeom prst="rect">
            <a:avLst/>
          </a:prstGeom>
          <a:noFill/>
          <a:ln>
            <a:noFill/>
          </a:ln>
        </p:spPr>
      </p:pic>
      <p:grpSp>
        <p:nvGrpSpPr>
          <p:cNvPr id="129" name="Google Shape;129;p20"/>
          <p:cNvGrpSpPr/>
          <p:nvPr/>
        </p:nvGrpSpPr>
        <p:grpSpPr>
          <a:xfrm>
            <a:off x="914400" y="8686841"/>
            <a:ext cx="1491527" cy="91652"/>
            <a:chOff x="4580561" y="2589004"/>
            <a:chExt cx="1064464" cy="25200"/>
          </a:xfrm>
        </p:grpSpPr>
        <p:sp>
          <p:nvSpPr>
            <p:cNvPr id="130" name="Google Shape;130;p20"/>
            <p:cNvSpPr/>
            <p:nvPr/>
          </p:nvSpPr>
          <p:spPr>
            <a:xfrm rot="-5400000">
              <a:off x="5366325" y="2335504"/>
              <a:ext cx="25200" cy="532200"/>
            </a:xfrm>
            <a:prstGeom prst="rect">
              <a:avLst/>
            </a:prstGeom>
            <a:solidFill>
              <a:schemeClr val="lt1"/>
            </a:solidFill>
            <a:ln>
              <a:noFill/>
            </a:ln>
          </p:spPr>
          <p:txBody>
            <a:bodyPr spcFirstLastPara="1" wrap="square" lIns="182850" tIns="182850" rIns="182850" bIns="18285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1" name="Google Shape;131;p20"/>
            <p:cNvSpPr/>
            <p:nvPr/>
          </p:nvSpPr>
          <p:spPr>
            <a:xfrm rot="-5400000">
              <a:off x="4836311" y="2333254"/>
              <a:ext cx="25200" cy="536700"/>
            </a:xfrm>
            <a:prstGeom prst="rect">
              <a:avLst/>
            </a:prstGeom>
            <a:solidFill>
              <a:schemeClr val="lt1"/>
            </a:solidFill>
            <a:ln>
              <a:noFill/>
            </a:ln>
          </p:spPr>
          <p:txBody>
            <a:bodyPr spcFirstLastPara="1" wrap="square" lIns="182850" tIns="182850" rIns="182850" bIns="18285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32" name="Google Shape;132;p20"/>
          <p:cNvSpPr txBox="1">
            <a:spLocks noGrp="1"/>
          </p:cNvSpPr>
          <p:nvPr>
            <p:ph type="title"/>
          </p:nvPr>
        </p:nvSpPr>
        <p:spPr>
          <a:xfrm>
            <a:off x="914400" y="1828800"/>
            <a:ext cx="16459200" cy="5120700"/>
          </a:xfrm>
          <a:prstGeom prst="rect">
            <a:avLst/>
          </a:prstGeom>
          <a:noFill/>
          <a:ln>
            <a:noFill/>
          </a:ln>
        </p:spPr>
        <p:txBody>
          <a:bodyPr spcFirstLastPara="1" wrap="square" lIns="182850" tIns="182850" rIns="182850" bIns="182850" anchor="ctr" anchorCtr="0">
            <a:normAutofit/>
          </a:bodyPr>
          <a:lstStyle>
            <a:lvl1pPr lvl="0" algn="l">
              <a:lnSpc>
                <a:spcPct val="100000"/>
              </a:lnSpc>
              <a:spcBef>
                <a:spcPts val="0"/>
              </a:spcBef>
              <a:spcAft>
                <a:spcPts val="0"/>
              </a:spcAft>
              <a:buClr>
                <a:srgbClr val="383B3D"/>
              </a:buClr>
              <a:buSzPts val="8200"/>
              <a:buNone/>
              <a:defRPr sz="8200">
                <a:solidFill>
                  <a:srgbClr val="383B3D"/>
                </a:solidFill>
              </a:defRPr>
            </a:lvl1pPr>
            <a:lvl2pPr lvl="1" algn="l">
              <a:lnSpc>
                <a:spcPct val="100000"/>
              </a:lnSpc>
              <a:spcBef>
                <a:spcPts val="0"/>
              </a:spcBef>
              <a:spcAft>
                <a:spcPts val="0"/>
              </a:spcAft>
              <a:buClr>
                <a:schemeClr val="lt1"/>
              </a:buClr>
              <a:buSzPts val="8200"/>
              <a:buNone/>
              <a:defRPr sz="8200">
                <a:solidFill>
                  <a:schemeClr val="lt1"/>
                </a:solidFill>
              </a:defRPr>
            </a:lvl2pPr>
            <a:lvl3pPr lvl="2" algn="l">
              <a:lnSpc>
                <a:spcPct val="100000"/>
              </a:lnSpc>
              <a:spcBef>
                <a:spcPts val="0"/>
              </a:spcBef>
              <a:spcAft>
                <a:spcPts val="0"/>
              </a:spcAft>
              <a:buClr>
                <a:schemeClr val="lt1"/>
              </a:buClr>
              <a:buSzPts val="8200"/>
              <a:buNone/>
              <a:defRPr sz="8200">
                <a:solidFill>
                  <a:schemeClr val="lt1"/>
                </a:solidFill>
              </a:defRPr>
            </a:lvl3pPr>
            <a:lvl4pPr lvl="3" algn="l">
              <a:lnSpc>
                <a:spcPct val="100000"/>
              </a:lnSpc>
              <a:spcBef>
                <a:spcPts val="0"/>
              </a:spcBef>
              <a:spcAft>
                <a:spcPts val="0"/>
              </a:spcAft>
              <a:buClr>
                <a:schemeClr val="lt1"/>
              </a:buClr>
              <a:buSzPts val="8200"/>
              <a:buNone/>
              <a:defRPr sz="8200">
                <a:solidFill>
                  <a:schemeClr val="lt1"/>
                </a:solidFill>
              </a:defRPr>
            </a:lvl4pPr>
            <a:lvl5pPr lvl="4" algn="l">
              <a:lnSpc>
                <a:spcPct val="100000"/>
              </a:lnSpc>
              <a:spcBef>
                <a:spcPts val="0"/>
              </a:spcBef>
              <a:spcAft>
                <a:spcPts val="0"/>
              </a:spcAft>
              <a:buClr>
                <a:schemeClr val="lt1"/>
              </a:buClr>
              <a:buSzPts val="8200"/>
              <a:buNone/>
              <a:defRPr sz="8200">
                <a:solidFill>
                  <a:schemeClr val="lt1"/>
                </a:solidFill>
              </a:defRPr>
            </a:lvl5pPr>
            <a:lvl6pPr lvl="5" algn="l">
              <a:lnSpc>
                <a:spcPct val="100000"/>
              </a:lnSpc>
              <a:spcBef>
                <a:spcPts val="0"/>
              </a:spcBef>
              <a:spcAft>
                <a:spcPts val="0"/>
              </a:spcAft>
              <a:buClr>
                <a:schemeClr val="lt1"/>
              </a:buClr>
              <a:buSzPts val="8200"/>
              <a:buNone/>
              <a:defRPr sz="8200">
                <a:solidFill>
                  <a:schemeClr val="lt1"/>
                </a:solidFill>
              </a:defRPr>
            </a:lvl6pPr>
            <a:lvl7pPr lvl="6" algn="l">
              <a:lnSpc>
                <a:spcPct val="100000"/>
              </a:lnSpc>
              <a:spcBef>
                <a:spcPts val="0"/>
              </a:spcBef>
              <a:spcAft>
                <a:spcPts val="0"/>
              </a:spcAft>
              <a:buClr>
                <a:schemeClr val="lt1"/>
              </a:buClr>
              <a:buSzPts val="8200"/>
              <a:buNone/>
              <a:defRPr sz="8200">
                <a:solidFill>
                  <a:schemeClr val="lt1"/>
                </a:solidFill>
              </a:defRPr>
            </a:lvl7pPr>
            <a:lvl8pPr lvl="7" algn="l">
              <a:lnSpc>
                <a:spcPct val="100000"/>
              </a:lnSpc>
              <a:spcBef>
                <a:spcPts val="0"/>
              </a:spcBef>
              <a:spcAft>
                <a:spcPts val="0"/>
              </a:spcAft>
              <a:buClr>
                <a:schemeClr val="lt1"/>
              </a:buClr>
              <a:buSzPts val="8200"/>
              <a:buNone/>
              <a:defRPr sz="8200">
                <a:solidFill>
                  <a:schemeClr val="lt1"/>
                </a:solidFill>
              </a:defRPr>
            </a:lvl8pPr>
            <a:lvl9pPr lvl="8" algn="l">
              <a:lnSpc>
                <a:spcPct val="100000"/>
              </a:lnSpc>
              <a:spcBef>
                <a:spcPts val="0"/>
              </a:spcBef>
              <a:spcAft>
                <a:spcPts val="0"/>
              </a:spcAft>
              <a:buClr>
                <a:schemeClr val="lt1"/>
              </a:buClr>
              <a:buSzPts val="8200"/>
              <a:buNone/>
              <a:defRPr sz="8200">
                <a:solidFill>
                  <a:schemeClr val="lt1"/>
                </a:solidFill>
              </a:defRPr>
            </a:lvl9pPr>
          </a:lstStyle>
          <a:p>
            <a:endParaRPr/>
          </a:p>
        </p:txBody>
      </p:sp>
      <p:sp>
        <p:nvSpPr>
          <p:cNvPr id="133" name="Google Shape;133;p20"/>
          <p:cNvSpPr txBox="1">
            <a:spLocks noGrp="1"/>
          </p:cNvSpPr>
          <p:nvPr>
            <p:ph type="subTitle" idx="1"/>
          </p:nvPr>
        </p:nvSpPr>
        <p:spPr>
          <a:xfrm>
            <a:off x="914400" y="6949450"/>
            <a:ext cx="16459200" cy="1567500"/>
          </a:xfrm>
          <a:prstGeom prst="rect">
            <a:avLst/>
          </a:prstGeom>
          <a:noFill/>
          <a:ln>
            <a:noFill/>
          </a:ln>
        </p:spPr>
        <p:txBody>
          <a:bodyPr spcFirstLastPara="1" wrap="square" lIns="182850" tIns="182850" rIns="182850" bIns="182850" anchor="ctr" anchorCtr="0">
            <a:normAutofit/>
          </a:bodyPr>
          <a:lstStyle>
            <a:lvl1pPr lvl="0" algn="l">
              <a:lnSpc>
                <a:spcPct val="115000"/>
              </a:lnSpc>
              <a:spcBef>
                <a:spcPts val="0"/>
              </a:spcBef>
              <a:spcAft>
                <a:spcPts val="0"/>
              </a:spcAft>
              <a:buClr>
                <a:schemeClr val="lt1"/>
              </a:buClr>
              <a:buSzPts val="4200"/>
              <a:buNone/>
              <a:defRPr sz="4200">
                <a:solidFill>
                  <a:schemeClr val="lt1"/>
                </a:solidFill>
              </a:defRPr>
            </a:lvl1pPr>
            <a:lvl2pPr lvl="1" algn="l">
              <a:lnSpc>
                <a:spcPct val="115000"/>
              </a:lnSpc>
              <a:spcBef>
                <a:spcPts val="0"/>
              </a:spcBef>
              <a:spcAft>
                <a:spcPts val="0"/>
              </a:spcAft>
              <a:buClr>
                <a:schemeClr val="lt1"/>
              </a:buClr>
              <a:buSzPts val="4200"/>
              <a:buNone/>
              <a:defRPr sz="4200">
                <a:solidFill>
                  <a:schemeClr val="lt1"/>
                </a:solidFill>
              </a:defRPr>
            </a:lvl2pPr>
            <a:lvl3pPr lvl="2" algn="l">
              <a:lnSpc>
                <a:spcPct val="115000"/>
              </a:lnSpc>
              <a:spcBef>
                <a:spcPts val="0"/>
              </a:spcBef>
              <a:spcAft>
                <a:spcPts val="0"/>
              </a:spcAft>
              <a:buClr>
                <a:schemeClr val="lt1"/>
              </a:buClr>
              <a:buSzPts val="4200"/>
              <a:buNone/>
              <a:defRPr sz="4200">
                <a:solidFill>
                  <a:schemeClr val="lt1"/>
                </a:solidFill>
              </a:defRPr>
            </a:lvl3pPr>
            <a:lvl4pPr lvl="3" algn="l">
              <a:lnSpc>
                <a:spcPct val="115000"/>
              </a:lnSpc>
              <a:spcBef>
                <a:spcPts val="0"/>
              </a:spcBef>
              <a:spcAft>
                <a:spcPts val="0"/>
              </a:spcAft>
              <a:buClr>
                <a:schemeClr val="lt1"/>
              </a:buClr>
              <a:buSzPts val="4200"/>
              <a:buNone/>
              <a:defRPr sz="4200">
                <a:solidFill>
                  <a:schemeClr val="lt1"/>
                </a:solidFill>
              </a:defRPr>
            </a:lvl4pPr>
            <a:lvl5pPr lvl="4" algn="l">
              <a:lnSpc>
                <a:spcPct val="115000"/>
              </a:lnSpc>
              <a:spcBef>
                <a:spcPts val="0"/>
              </a:spcBef>
              <a:spcAft>
                <a:spcPts val="0"/>
              </a:spcAft>
              <a:buClr>
                <a:schemeClr val="lt1"/>
              </a:buClr>
              <a:buSzPts val="4200"/>
              <a:buNone/>
              <a:defRPr sz="4200">
                <a:solidFill>
                  <a:schemeClr val="lt1"/>
                </a:solidFill>
              </a:defRPr>
            </a:lvl5pPr>
            <a:lvl6pPr lvl="5" algn="l">
              <a:lnSpc>
                <a:spcPct val="115000"/>
              </a:lnSpc>
              <a:spcBef>
                <a:spcPts val="0"/>
              </a:spcBef>
              <a:spcAft>
                <a:spcPts val="0"/>
              </a:spcAft>
              <a:buClr>
                <a:schemeClr val="lt1"/>
              </a:buClr>
              <a:buSzPts val="4200"/>
              <a:buNone/>
              <a:defRPr sz="4200">
                <a:solidFill>
                  <a:schemeClr val="lt1"/>
                </a:solidFill>
              </a:defRPr>
            </a:lvl6pPr>
            <a:lvl7pPr lvl="6" algn="l">
              <a:lnSpc>
                <a:spcPct val="115000"/>
              </a:lnSpc>
              <a:spcBef>
                <a:spcPts val="0"/>
              </a:spcBef>
              <a:spcAft>
                <a:spcPts val="0"/>
              </a:spcAft>
              <a:buClr>
                <a:schemeClr val="lt1"/>
              </a:buClr>
              <a:buSzPts val="4200"/>
              <a:buNone/>
              <a:defRPr sz="4200">
                <a:solidFill>
                  <a:schemeClr val="lt1"/>
                </a:solidFill>
              </a:defRPr>
            </a:lvl7pPr>
            <a:lvl8pPr lvl="7" algn="l">
              <a:lnSpc>
                <a:spcPct val="115000"/>
              </a:lnSpc>
              <a:spcBef>
                <a:spcPts val="0"/>
              </a:spcBef>
              <a:spcAft>
                <a:spcPts val="0"/>
              </a:spcAft>
              <a:buClr>
                <a:schemeClr val="lt1"/>
              </a:buClr>
              <a:buSzPts val="4200"/>
              <a:buNone/>
              <a:defRPr sz="4200">
                <a:solidFill>
                  <a:schemeClr val="lt1"/>
                </a:solidFill>
              </a:defRPr>
            </a:lvl8pPr>
            <a:lvl9pPr lvl="8" algn="l">
              <a:lnSpc>
                <a:spcPct val="115000"/>
              </a:lnSpc>
              <a:spcBef>
                <a:spcPts val="0"/>
              </a:spcBef>
              <a:spcAft>
                <a:spcPts val="0"/>
              </a:spcAft>
              <a:buClr>
                <a:schemeClr val="lt1"/>
              </a:buClr>
              <a:buSzPts val="4200"/>
              <a:buNone/>
              <a:defRPr sz="4200">
                <a:solidFill>
                  <a:schemeClr val="lt1"/>
                </a:solidFill>
              </a:defRPr>
            </a:lvl9pPr>
          </a:lstStyle>
          <a:p>
            <a:endParaRPr/>
          </a:p>
        </p:txBody>
      </p:sp>
      <p:pic>
        <p:nvPicPr>
          <p:cNvPr id="134" name="Google Shape;134;p20" title="RP_Group_Logos__2025-WordMark-transparent-DIGITAL.png"/>
          <p:cNvPicPr preferRelativeResize="0"/>
          <p:nvPr/>
        </p:nvPicPr>
        <p:blipFill rotWithShape="1">
          <a:blip r:embed="rId3">
            <a:alphaModFix/>
          </a:blip>
          <a:srcRect/>
          <a:stretch/>
        </p:blipFill>
        <p:spPr>
          <a:xfrm>
            <a:off x="15307886" y="-3654"/>
            <a:ext cx="2312124" cy="914400"/>
          </a:xfrm>
          <a:prstGeom prst="rect">
            <a:avLst/>
          </a:prstGeom>
          <a:noFill/>
          <a:ln>
            <a:noFill/>
          </a:ln>
        </p:spPr>
      </p:pic>
      <p:sp>
        <p:nvSpPr>
          <p:cNvPr id="135" name="Google Shape;135;p20"/>
          <p:cNvSpPr txBox="1">
            <a:spLocks noGrp="1"/>
          </p:cNvSpPr>
          <p:nvPr>
            <p:ph type="title" idx="2"/>
          </p:nvPr>
        </p:nvSpPr>
        <p:spPr>
          <a:xfrm>
            <a:off x="914400" y="378300"/>
            <a:ext cx="8229600" cy="215400"/>
          </a:xfrm>
          <a:prstGeom prst="rect">
            <a:avLst/>
          </a:prstGeom>
        </p:spPr>
        <p:txBody>
          <a:bodyPr spcFirstLastPara="1" wrap="square" lIns="0" tIns="0" rIns="0" bIns="0" anchor="t" anchorCtr="0">
            <a:normAutofit/>
          </a:bodyPr>
          <a:lstStyle>
            <a:lvl1pPr lvl="0">
              <a:spcBef>
                <a:spcPts val="0"/>
              </a:spcBef>
              <a:spcAft>
                <a:spcPts val="0"/>
              </a:spcAft>
              <a:buClr>
                <a:srgbClr val="767676"/>
              </a:buClr>
              <a:buSzPts val="1700"/>
              <a:buFont typeface="Gothic A1 Medium"/>
              <a:buNone/>
              <a:defRPr sz="1700">
                <a:solidFill>
                  <a:srgbClr val="767676"/>
                </a:solidFill>
                <a:latin typeface="Gothic A1 Medium"/>
                <a:ea typeface="Gothic A1 Medium"/>
                <a:cs typeface="Gothic A1 Medium"/>
                <a:sym typeface="Gothic A1 Medium"/>
              </a:defRPr>
            </a:lvl1pPr>
            <a:lvl2pPr lvl="1">
              <a:spcBef>
                <a:spcPts val="0"/>
              </a:spcBef>
              <a:spcAft>
                <a:spcPts val="0"/>
              </a:spcAft>
              <a:buSzPts val="2100"/>
              <a:buNone/>
              <a:defRPr/>
            </a:lvl2pPr>
            <a:lvl3pPr lvl="2">
              <a:spcBef>
                <a:spcPts val="0"/>
              </a:spcBef>
              <a:spcAft>
                <a:spcPts val="0"/>
              </a:spcAft>
              <a:buSzPts val="2100"/>
              <a:buNone/>
              <a:defRPr/>
            </a:lvl3pPr>
            <a:lvl4pPr lvl="3">
              <a:spcBef>
                <a:spcPts val="0"/>
              </a:spcBef>
              <a:spcAft>
                <a:spcPts val="0"/>
              </a:spcAft>
              <a:buSzPts val="2100"/>
              <a:buNone/>
              <a:defRPr/>
            </a:lvl4pPr>
            <a:lvl5pPr lvl="4">
              <a:spcBef>
                <a:spcPts val="0"/>
              </a:spcBef>
              <a:spcAft>
                <a:spcPts val="0"/>
              </a:spcAft>
              <a:buSzPts val="2100"/>
              <a:buNone/>
              <a:defRPr/>
            </a:lvl5pPr>
            <a:lvl6pPr lvl="5">
              <a:spcBef>
                <a:spcPts val="0"/>
              </a:spcBef>
              <a:spcAft>
                <a:spcPts val="0"/>
              </a:spcAft>
              <a:buSzPts val="2100"/>
              <a:buNone/>
              <a:defRPr/>
            </a:lvl6pPr>
            <a:lvl7pPr lvl="6">
              <a:spcBef>
                <a:spcPts val="0"/>
              </a:spcBef>
              <a:spcAft>
                <a:spcPts val="0"/>
              </a:spcAft>
              <a:buSzPts val="2100"/>
              <a:buNone/>
              <a:defRPr/>
            </a:lvl7pPr>
            <a:lvl8pPr lvl="7">
              <a:spcBef>
                <a:spcPts val="0"/>
              </a:spcBef>
              <a:spcAft>
                <a:spcPts val="0"/>
              </a:spcAft>
              <a:buSzPts val="2100"/>
              <a:buNone/>
              <a:defRPr/>
            </a:lvl8pPr>
            <a:lvl9pPr lvl="8">
              <a:spcBef>
                <a:spcPts val="0"/>
              </a:spcBef>
              <a:spcAft>
                <a:spcPts val="0"/>
              </a:spcAft>
              <a:buSzPts val="2100"/>
              <a:buNone/>
              <a:defRPr/>
            </a:lvl9pPr>
          </a:lstStyle>
          <a:p>
            <a:endParaRPr/>
          </a:p>
        </p:txBody>
      </p:sp>
    </p:spTree>
  </p:cSld>
  <p:clrMapOvr>
    <a:masterClrMapping/>
  </p:clrMapOvr>
  <p:extLst>
    <p:ext uri="{DCECCB84-F9BA-43D5-87BE-67443E8EF086}">
      <p15:sldGuideLst xmlns:p15="http://schemas.microsoft.com/office/powerpoint/2012/main">
        <p15:guide id="1" orient="horz" pos="5501">
          <p15:clr>
            <a:srgbClr val="E46962"/>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Section title - Deep Navy">
  <p:cSld name="MAIN_POINT_2_1_1_2">
    <p:bg>
      <p:bgPr>
        <a:solidFill>
          <a:srgbClr val="DADEE2">
            <a:alpha val="24710"/>
          </a:srgbClr>
        </a:solidFill>
        <a:effectLst/>
      </p:bgPr>
    </p:bg>
    <p:spTree>
      <p:nvGrpSpPr>
        <p:cNvPr id="1" name="Shape 136"/>
        <p:cNvGrpSpPr/>
        <p:nvPr/>
      </p:nvGrpSpPr>
      <p:grpSpPr>
        <a:xfrm>
          <a:off x="0" y="0"/>
          <a:ext cx="0" cy="0"/>
          <a:chOff x="0" y="0"/>
          <a:chExt cx="0" cy="0"/>
        </a:xfrm>
      </p:grpSpPr>
      <p:pic>
        <p:nvPicPr>
          <p:cNvPr id="137" name="Google Shape;137;p21" title="DarkNavy.png"/>
          <p:cNvPicPr preferRelativeResize="0"/>
          <p:nvPr/>
        </p:nvPicPr>
        <p:blipFill rotWithShape="1">
          <a:blip r:embed="rId2">
            <a:alphaModFix/>
          </a:blip>
          <a:srcRect l="-20" t="12095" r="-20" b="55460"/>
          <a:stretch/>
        </p:blipFill>
        <p:spPr>
          <a:xfrm>
            <a:off x="-70137" y="6964813"/>
            <a:ext cx="18373501" cy="3337550"/>
          </a:xfrm>
          <a:prstGeom prst="rect">
            <a:avLst/>
          </a:prstGeom>
          <a:noFill/>
          <a:ln>
            <a:noFill/>
          </a:ln>
        </p:spPr>
      </p:pic>
      <p:grpSp>
        <p:nvGrpSpPr>
          <p:cNvPr id="138" name="Google Shape;138;p21"/>
          <p:cNvGrpSpPr/>
          <p:nvPr/>
        </p:nvGrpSpPr>
        <p:grpSpPr>
          <a:xfrm>
            <a:off x="914400" y="8686841"/>
            <a:ext cx="1491527" cy="91652"/>
            <a:chOff x="4580561" y="2589004"/>
            <a:chExt cx="1064464" cy="25200"/>
          </a:xfrm>
        </p:grpSpPr>
        <p:sp>
          <p:nvSpPr>
            <p:cNvPr id="139" name="Google Shape;139;p21"/>
            <p:cNvSpPr/>
            <p:nvPr/>
          </p:nvSpPr>
          <p:spPr>
            <a:xfrm rot="-5400000">
              <a:off x="5366325" y="2335504"/>
              <a:ext cx="25200" cy="532200"/>
            </a:xfrm>
            <a:prstGeom prst="rect">
              <a:avLst/>
            </a:prstGeom>
            <a:solidFill>
              <a:schemeClr val="lt1"/>
            </a:solidFill>
            <a:ln>
              <a:noFill/>
            </a:ln>
          </p:spPr>
          <p:txBody>
            <a:bodyPr spcFirstLastPara="1" wrap="square" lIns="182850" tIns="182850" rIns="182850" bIns="18285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0" name="Google Shape;140;p21"/>
            <p:cNvSpPr/>
            <p:nvPr/>
          </p:nvSpPr>
          <p:spPr>
            <a:xfrm rot="-5400000">
              <a:off x="4836311" y="2333254"/>
              <a:ext cx="25200" cy="536700"/>
            </a:xfrm>
            <a:prstGeom prst="rect">
              <a:avLst/>
            </a:prstGeom>
            <a:solidFill>
              <a:schemeClr val="lt1"/>
            </a:solidFill>
            <a:ln>
              <a:noFill/>
            </a:ln>
          </p:spPr>
          <p:txBody>
            <a:bodyPr spcFirstLastPara="1" wrap="square" lIns="182850" tIns="182850" rIns="182850" bIns="18285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41" name="Google Shape;141;p21"/>
          <p:cNvSpPr txBox="1">
            <a:spLocks noGrp="1"/>
          </p:cNvSpPr>
          <p:nvPr>
            <p:ph type="title"/>
          </p:nvPr>
        </p:nvSpPr>
        <p:spPr>
          <a:xfrm>
            <a:off x="914400" y="1828800"/>
            <a:ext cx="16474200" cy="5120700"/>
          </a:xfrm>
          <a:prstGeom prst="rect">
            <a:avLst/>
          </a:prstGeom>
          <a:noFill/>
          <a:ln>
            <a:noFill/>
          </a:ln>
        </p:spPr>
        <p:txBody>
          <a:bodyPr spcFirstLastPara="1" wrap="square" lIns="182850" tIns="182850" rIns="182850" bIns="182850" anchor="ctr" anchorCtr="0">
            <a:normAutofit/>
          </a:bodyPr>
          <a:lstStyle>
            <a:lvl1pPr lvl="0" algn="l">
              <a:lnSpc>
                <a:spcPct val="100000"/>
              </a:lnSpc>
              <a:spcBef>
                <a:spcPts val="0"/>
              </a:spcBef>
              <a:spcAft>
                <a:spcPts val="0"/>
              </a:spcAft>
              <a:buClr>
                <a:srgbClr val="383B3D"/>
              </a:buClr>
              <a:buSzPts val="8200"/>
              <a:buNone/>
              <a:defRPr sz="8200">
                <a:solidFill>
                  <a:srgbClr val="383B3D"/>
                </a:solidFill>
              </a:defRPr>
            </a:lvl1pPr>
            <a:lvl2pPr lvl="1" algn="l">
              <a:lnSpc>
                <a:spcPct val="100000"/>
              </a:lnSpc>
              <a:spcBef>
                <a:spcPts val="0"/>
              </a:spcBef>
              <a:spcAft>
                <a:spcPts val="0"/>
              </a:spcAft>
              <a:buClr>
                <a:schemeClr val="lt1"/>
              </a:buClr>
              <a:buSzPts val="8200"/>
              <a:buNone/>
              <a:defRPr sz="8200">
                <a:solidFill>
                  <a:schemeClr val="lt1"/>
                </a:solidFill>
              </a:defRPr>
            </a:lvl2pPr>
            <a:lvl3pPr lvl="2" algn="l">
              <a:lnSpc>
                <a:spcPct val="100000"/>
              </a:lnSpc>
              <a:spcBef>
                <a:spcPts val="0"/>
              </a:spcBef>
              <a:spcAft>
                <a:spcPts val="0"/>
              </a:spcAft>
              <a:buClr>
                <a:schemeClr val="lt1"/>
              </a:buClr>
              <a:buSzPts val="8200"/>
              <a:buNone/>
              <a:defRPr sz="8200">
                <a:solidFill>
                  <a:schemeClr val="lt1"/>
                </a:solidFill>
              </a:defRPr>
            </a:lvl3pPr>
            <a:lvl4pPr lvl="3" algn="l">
              <a:lnSpc>
                <a:spcPct val="100000"/>
              </a:lnSpc>
              <a:spcBef>
                <a:spcPts val="0"/>
              </a:spcBef>
              <a:spcAft>
                <a:spcPts val="0"/>
              </a:spcAft>
              <a:buClr>
                <a:schemeClr val="lt1"/>
              </a:buClr>
              <a:buSzPts val="8200"/>
              <a:buNone/>
              <a:defRPr sz="8200">
                <a:solidFill>
                  <a:schemeClr val="lt1"/>
                </a:solidFill>
              </a:defRPr>
            </a:lvl4pPr>
            <a:lvl5pPr lvl="4" algn="l">
              <a:lnSpc>
                <a:spcPct val="100000"/>
              </a:lnSpc>
              <a:spcBef>
                <a:spcPts val="0"/>
              </a:spcBef>
              <a:spcAft>
                <a:spcPts val="0"/>
              </a:spcAft>
              <a:buClr>
                <a:schemeClr val="lt1"/>
              </a:buClr>
              <a:buSzPts val="8200"/>
              <a:buNone/>
              <a:defRPr sz="8200">
                <a:solidFill>
                  <a:schemeClr val="lt1"/>
                </a:solidFill>
              </a:defRPr>
            </a:lvl5pPr>
            <a:lvl6pPr lvl="5" algn="l">
              <a:lnSpc>
                <a:spcPct val="100000"/>
              </a:lnSpc>
              <a:spcBef>
                <a:spcPts val="0"/>
              </a:spcBef>
              <a:spcAft>
                <a:spcPts val="0"/>
              </a:spcAft>
              <a:buClr>
                <a:schemeClr val="lt1"/>
              </a:buClr>
              <a:buSzPts val="8200"/>
              <a:buNone/>
              <a:defRPr sz="8200">
                <a:solidFill>
                  <a:schemeClr val="lt1"/>
                </a:solidFill>
              </a:defRPr>
            </a:lvl6pPr>
            <a:lvl7pPr lvl="6" algn="l">
              <a:lnSpc>
                <a:spcPct val="100000"/>
              </a:lnSpc>
              <a:spcBef>
                <a:spcPts val="0"/>
              </a:spcBef>
              <a:spcAft>
                <a:spcPts val="0"/>
              </a:spcAft>
              <a:buClr>
                <a:schemeClr val="lt1"/>
              </a:buClr>
              <a:buSzPts val="8200"/>
              <a:buNone/>
              <a:defRPr sz="8200">
                <a:solidFill>
                  <a:schemeClr val="lt1"/>
                </a:solidFill>
              </a:defRPr>
            </a:lvl7pPr>
            <a:lvl8pPr lvl="7" algn="l">
              <a:lnSpc>
                <a:spcPct val="100000"/>
              </a:lnSpc>
              <a:spcBef>
                <a:spcPts val="0"/>
              </a:spcBef>
              <a:spcAft>
                <a:spcPts val="0"/>
              </a:spcAft>
              <a:buClr>
                <a:schemeClr val="lt1"/>
              </a:buClr>
              <a:buSzPts val="8200"/>
              <a:buNone/>
              <a:defRPr sz="8200">
                <a:solidFill>
                  <a:schemeClr val="lt1"/>
                </a:solidFill>
              </a:defRPr>
            </a:lvl8pPr>
            <a:lvl9pPr lvl="8" algn="l">
              <a:lnSpc>
                <a:spcPct val="100000"/>
              </a:lnSpc>
              <a:spcBef>
                <a:spcPts val="0"/>
              </a:spcBef>
              <a:spcAft>
                <a:spcPts val="0"/>
              </a:spcAft>
              <a:buClr>
                <a:schemeClr val="lt1"/>
              </a:buClr>
              <a:buSzPts val="8200"/>
              <a:buNone/>
              <a:defRPr sz="8200">
                <a:solidFill>
                  <a:schemeClr val="lt1"/>
                </a:solidFill>
              </a:defRPr>
            </a:lvl9pPr>
          </a:lstStyle>
          <a:p>
            <a:endParaRPr/>
          </a:p>
        </p:txBody>
      </p:sp>
      <p:sp>
        <p:nvSpPr>
          <p:cNvPr id="142" name="Google Shape;142;p21"/>
          <p:cNvSpPr txBox="1">
            <a:spLocks noGrp="1"/>
          </p:cNvSpPr>
          <p:nvPr>
            <p:ph type="sldNum" idx="12"/>
          </p:nvPr>
        </p:nvSpPr>
        <p:spPr>
          <a:xfrm>
            <a:off x="16291200" y="9372600"/>
            <a:ext cx="1097400" cy="215400"/>
          </a:xfrm>
          <a:prstGeom prst="rect">
            <a:avLst/>
          </a:prstGeom>
          <a:noFill/>
          <a:ln>
            <a:noFill/>
          </a:ln>
        </p:spPr>
        <p:txBody>
          <a:bodyPr spcFirstLastPara="1" wrap="square" lIns="0" tIns="0" rIns="0" bIns="0" anchor="ctr" anchorCtr="0">
            <a:spAutoFit/>
          </a:bodyPr>
          <a:lstStyle>
            <a:lvl1pPr marL="0" marR="0" lvl="0" indent="0" algn="r">
              <a:lnSpc>
                <a:spcPct val="100000"/>
              </a:lnSpc>
              <a:spcBef>
                <a:spcPts val="0"/>
              </a:spcBef>
              <a:spcAft>
                <a:spcPts val="0"/>
              </a:spcAft>
              <a:buClr>
                <a:srgbClr val="000000"/>
              </a:buClr>
              <a:buSzPts val="2000"/>
              <a:buFont typeface="Arial"/>
              <a:buNone/>
              <a:defRPr sz="1400" b="0" i="0" u="none" strike="noStrike" cap="none">
                <a:solidFill>
                  <a:srgbClr val="383B3D"/>
                </a:solidFill>
                <a:latin typeface="Gothic A1 SemiBold"/>
                <a:ea typeface="Gothic A1 SemiBold"/>
                <a:cs typeface="Gothic A1 SemiBold"/>
                <a:sym typeface="Gothic A1 SemiBold"/>
              </a:defRPr>
            </a:lvl1pPr>
            <a:lvl2pPr marL="0" marR="0" lvl="1" indent="0" algn="r">
              <a:lnSpc>
                <a:spcPct val="100000"/>
              </a:lnSpc>
              <a:spcBef>
                <a:spcPts val="0"/>
              </a:spcBef>
              <a:spcAft>
                <a:spcPts val="0"/>
              </a:spcAft>
              <a:buClr>
                <a:srgbClr val="000000"/>
              </a:buClr>
              <a:buSzPts val="2000"/>
              <a:buFont typeface="Arial"/>
              <a:buNone/>
              <a:defRPr sz="1400" b="0" i="0" u="none" strike="noStrike" cap="none">
                <a:solidFill>
                  <a:srgbClr val="383B3D"/>
                </a:solidFill>
                <a:latin typeface="Gothic A1 SemiBold"/>
                <a:ea typeface="Gothic A1 SemiBold"/>
                <a:cs typeface="Gothic A1 SemiBold"/>
                <a:sym typeface="Gothic A1 SemiBold"/>
              </a:defRPr>
            </a:lvl2pPr>
            <a:lvl3pPr marL="0" marR="0" lvl="2" indent="0" algn="r">
              <a:lnSpc>
                <a:spcPct val="100000"/>
              </a:lnSpc>
              <a:spcBef>
                <a:spcPts val="0"/>
              </a:spcBef>
              <a:spcAft>
                <a:spcPts val="0"/>
              </a:spcAft>
              <a:buClr>
                <a:srgbClr val="000000"/>
              </a:buClr>
              <a:buSzPts val="2000"/>
              <a:buFont typeface="Arial"/>
              <a:buNone/>
              <a:defRPr sz="1400" b="0" i="0" u="none" strike="noStrike" cap="none">
                <a:solidFill>
                  <a:srgbClr val="383B3D"/>
                </a:solidFill>
                <a:latin typeface="Gothic A1 SemiBold"/>
                <a:ea typeface="Gothic A1 SemiBold"/>
                <a:cs typeface="Gothic A1 SemiBold"/>
                <a:sym typeface="Gothic A1 SemiBold"/>
              </a:defRPr>
            </a:lvl3pPr>
            <a:lvl4pPr marL="0" marR="0" lvl="3" indent="0" algn="r">
              <a:lnSpc>
                <a:spcPct val="100000"/>
              </a:lnSpc>
              <a:spcBef>
                <a:spcPts val="0"/>
              </a:spcBef>
              <a:spcAft>
                <a:spcPts val="0"/>
              </a:spcAft>
              <a:buClr>
                <a:srgbClr val="000000"/>
              </a:buClr>
              <a:buSzPts val="2000"/>
              <a:buFont typeface="Arial"/>
              <a:buNone/>
              <a:defRPr sz="1400" b="0" i="0" u="none" strike="noStrike" cap="none">
                <a:solidFill>
                  <a:srgbClr val="383B3D"/>
                </a:solidFill>
                <a:latin typeface="Gothic A1 SemiBold"/>
                <a:ea typeface="Gothic A1 SemiBold"/>
                <a:cs typeface="Gothic A1 SemiBold"/>
                <a:sym typeface="Gothic A1 SemiBold"/>
              </a:defRPr>
            </a:lvl4pPr>
            <a:lvl5pPr marL="0" marR="0" lvl="4" indent="0" algn="r">
              <a:lnSpc>
                <a:spcPct val="100000"/>
              </a:lnSpc>
              <a:spcBef>
                <a:spcPts val="0"/>
              </a:spcBef>
              <a:spcAft>
                <a:spcPts val="0"/>
              </a:spcAft>
              <a:buClr>
                <a:srgbClr val="000000"/>
              </a:buClr>
              <a:buSzPts val="2000"/>
              <a:buFont typeface="Arial"/>
              <a:buNone/>
              <a:defRPr sz="1400" b="0" i="0" u="none" strike="noStrike" cap="none">
                <a:solidFill>
                  <a:srgbClr val="383B3D"/>
                </a:solidFill>
                <a:latin typeface="Gothic A1 SemiBold"/>
                <a:ea typeface="Gothic A1 SemiBold"/>
                <a:cs typeface="Gothic A1 SemiBold"/>
                <a:sym typeface="Gothic A1 SemiBold"/>
              </a:defRPr>
            </a:lvl5pPr>
            <a:lvl6pPr marL="0" marR="0" lvl="5" indent="0" algn="r">
              <a:lnSpc>
                <a:spcPct val="100000"/>
              </a:lnSpc>
              <a:spcBef>
                <a:spcPts val="0"/>
              </a:spcBef>
              <a:spcAft>
                <a:spcPts val="0"/>
              </a:spcAft>
              <a:buClr>
                <a:srgbClr val="000000"/>
              </a:buClr>
              <a:buSzPts val="2000"/>
              <a:buFont typeface="Arial"/>
              <a:buNone/>
              <a:defRPr sz="1400" b="0" i="0" u="none" strike="noStrike" cap="none">
                <a:solidFill>
                  <a:srgbClr val="383B3D"/>
                </a:solidFill>
                <a:latin typeface="Gothic A1 SemiBold"/>
                <a:ea typeface="Gothic A1 SemiBold"/>
                <a:cs typeface="Gothic A1 SemiBold"/>
                <a:sym typeface="Gothic A1 SemiBold"/>
              </a:defRPr>
            </a:lvl6pPr>
            <a:lvl7pPr marL="0" marR="0" lvl="6" indent="0" algn="r">
              <a:lnSpc>
                <a:spcPct val="100000"/>
              </a:lnSpc>
              <a:spcBef>
                <a:spcPts val="0"/>
              </a:spcBef>
              <a:spcAft>
                <a:spcPts val="0"/>
              </a:spcAft>
              <a:buClr>
                <a:srgbClr val="000000"/>
              </a:buClr>
              <a:buSzPts val="2000"/>
              <a:buFont typeface="Arial"/>
              <a:buNone/>
              <a:defRPr sz="1400" b="0" i="0" u="none" strike="noStrike" cap="none">
                <a:solidFill>
                  <a:srgbClr val="383B3D"/>
                </a:solidFill>
                <a:latin typeface="Gothic A1 SemiBold"/>
                <a:ea typeface="Gothic A1 SemiBold"/>
                <a:cs typeface="Gothic A1 SemiBold"/>
                <a:sym typeface="Gothic A1 SemiBold"/>
              </a:defRPr>
            </a:lvl7pPr>
            <a:lvl8pPr marL="0" marR="0" lvl="7" indent="0" algn="r">
              <a:lnSpc>
                <a:spcPct val="100000"/>
              </a:lnSpc>
              <a:spcBef>
                <a:spcPts val="0"/>
              </a:spcBef>
              <a:spcAft>
                <a:spcPts val="0"/>
              </a:spcAft>
              <a:buClr>
                <a:srgbClr val="000000"/>
              </a:buClr>
              <a:buSzPts val="2000"/>
              <a:buFont typeface="Arial"/>
              <a:buNone/>
              <a:defRPr sz="1400" b="0" i="0" u="none" strike="noStrike" cap="none">
                <a:solidFill>
                  <a:srgbClr val="383B3D"/>
                </a:solidFill>
                <a:latin typeface="Gothic A1 SemiBold"/>
                <a:ea typeface="Gothic A1 SemiBold"/>
                <a:cs typeface="Gothic A1 SemiBold"/>
                <a:sym typeface="Gothic A1 SemiBold"/>
              </a:defRPr>
            </a:lvl8pPr>
            <a:lvl9pPr marL="0" marR="0" lvl="8" indent="0" algn="r">
              <a:lnSpc>
                <a:spcPct val="100000"/>
              </a:lnSpc>
              <a:spcBef>
                <a:spcPts val="0"/>
              </a:spcBef>
              <a:spcAft>
                <a:spcPts val="0"/>
              </a:spcAft>
              <a:buClr>
                <a:srgbClr val="000000"/>
              </a:buClr>
              <a:buSzPts val="2000"/>
              <a:buFont typeface="Arial"/>
              <a:buNone/>
              <a:defRPr sz="1400" b="0" i="0" u="none" strike="noStrike" cap="none">
                <a:solidFill>
                  <a:srgbClr val="383B3D"/>
                </a:solidFill>
                <a:latin typeface="Gothic A1 SemiBold"/>
                <a:ea typeface="Gothic A1 SemiBold"/>
                <a:cs typeface="Gothic A1 SemiBold"/>
                <a:sym typeface="Gothic A1 SemiBold"/>
              </a:defRPr>
            </a:lvl9pPr>
          </a:lstStyle>
          <a:p>
            <a:pPr marL="0" lvl="0" indent="0" algn="r" rtl="0">
              <a:spcBef>
                <a:spcPts val="0"/>
              </a:spcBef>
              <a:spcAft>
                <a:spcPts val="0"/>
              </a:spcAft>
              <a:buNone/>
            </a:pPr>
            <a:fld id="{00000000-1234-1234-1234-123412341234}" type="slidenum">
              <a:rPr lang="en-US"/>
              <a:t>‹#›</a:t>
            </a:fld>
            <a:endParaRPr/>
          </a:p>
        </p:txBody>
      </p:sp>
      <p:sp>
        <p:nvSpPr>
          <p:cNvPr id="143" name="Google Shape;143;p21"/>
          <p:cNvSpPr txBox="1">
            <a:spLocks noGrp="1"/>
          </p:cNvSpPr>
          <p:nvPr>
            <p:ph type="subTitle" idx="1"/>
          </p:nvPr>
        </p:nvSpPr>
        <p:spPr>
          <a:xfrm>
            <a:off x="914400" y="6949450"/>
            <a:ext cx="16474200" cy="1567500"/>
          </a:xfrm>
          <a:prstGeom prst="rect">
            <a:avLst/>
          </a:prstGeom>
          <a:noFill/>
          <a:ln>
            <a:noFill/>
          </a:ln>
        </p:spPr>
        <p:txBody>
          <a:bodyPr spcFirstLastPara="1" wrap="square" lIns="182850" tIns="182850" rIns="182850" bIns="182850" anchor="ctr" anchorCtr="0">
            <a:normAutofit/>
          </a:bodyPr>
          <a:lstStyle>
            <a:lvl1pPr lvl="0" algn="l">
              <a:lnSpc>
                <a:spcPct val="115000"/>
              </a:lnSpc>
              <a:spcBef>
                <a:spcPts val="0"/>
              </a:spcBef>
              <a:spcAft>
                <a:spcPts val="0"/>
              </a:spcAft>
              <a:buClr>
                <a:schemeClr val="lt1"/>
              </a:buClr>
              <a:buSzPts val="4200"/>
              <a:buNone/>
              <a:defRPr sz="4200">
                <a:solidFill>
                  <a:schemeClr val="lt1"/>
                </a:solidFill>
              </a:defRPr>
            </a:lvl1pPr>
            <a:lvl2pPr lvl="1" algn="l">
              <a:lnSpc>
                <a:spcPct val="115000"/>
              </a:lnSpc>
              <a:spcBef>
                <a:spcPts val="0"/>
              </a:spcBef>
              <a:spcAft>
                <a:spcPts val="0"/>
              </a:spcAft>
              <a:buClr>
                <a:schemeClr val="lt1"/>
              </a:buClr>
              <a:buSzPts val="4200"/>
              <a:buNone/>
              <a:defRPr sz="4200">
                <a:solidFill>
                  <a:schemeClr val="lt1"/>
                </a:solidFill>
              </a:defRPr>
            </a:lvl2pPr>
            <a:lvl3pPr lvl="2" algn="l">
              <a:lnSpc>
                <a:spcPct val="115000"/>
              </a:lnSpc>
              <a:spcBef>
                <a:spcPts val="0"/>
              </a:spcBef>
              <a:spcAft>
                <a:spcPts val="0"/>
              </a:spcAft>
              <a:buClr>
                <a:schemeClr val="lt1"/>
              </a:buClr>
              <a:buSzPts val="4200"/>
              <a:buNone/>
              <a:defRPr sz="4200">
                <a:solidFill>
                  <a:schemeClr val="lt1"/>
                </a:solidFill>
              </a:defRPr>
            </a:lvl3pPr>
            <a:lvl4pPr lvl="3" algn="l">
              <a:lnSpc>
                <a:spcPct val="115000"/>
              </a:lnSpc>
              <a:spcBef>
                <a:spcPts val="0"/>
              </a:spcBef>
              <a:spcAft>
                <a:spcPts val="0"/>
              </a:spcAft>
              <a:buClr>
                <a:schemeClr val="lt1"/>
              </a:buClr>
              <a:buSzPts val="4200"/>
              <a:buNone/>
              <a:defRPr sz="4200">
                <a:solidFill>
                  <a:schemeClr val="lt1"/>
                </a:solidFill>
              </a:defRPr>
            </a:lvl4pPr>
            <a:lvl5pPr lvl="4" algn="l">
              <a:lnSpc>
                <a:spcPct val="115000"/>
              </a:lnSpc>
              <a:spcBef>
                <a:spcPts val="0"/>
              </a:spcBef>
              <a:spcAft>
                <a:spcPts val="0"/>
              </a:spcAft>
              <a:buClr>
                <a:schemeClr val="lt1"/>
              </a:buClr>
              <a:buSzPts val="4200"/>
              <a:buNone/>
              <a:defRPr sz="4200">
                <a:solidFill>
                  <a:schemeClr val="lt1"/>
                </a:solidFill>
              </a:defRPr>
            </a:lvl5pPr>
            <a:lvl6pPr lvl="5" algn="l">
              <a:lnSpc>
                <a:spcPct val="115000"/>
              </a:lnSpc>
              <a:spcBef>
                <a:spcPts val="0"/>
              </a:spcBef>
              <a:spcAft>
                <a:spcPts val="0"/>
              </a:spcAft>
              <a:buClr>
                <a:schemeClr val="lt1"/>
              </a:buClr>
              <a:buSzPts val="4200"/>
              <a:buNone/>
              <a:defRPr sz="4200">
                <a:solidFill>
                  <a:schemeClr val="lt1"/>
                </a:solidFill>
              </a:defRPr>
            </a:lvl6pPr>
            <a:lvl7pPr lvl="6" algn="l">
              <a:lnSpc>
                <a:spcPct val="115000"/>
              </a:lnSpc>
              <a:spcBef>
                <a:spcPts val="0"/>
              </a:spcBef>
              <a:spcAft>
                <a:spcPts val="0"/>
              </a:spcAft>
              <a:buClr>
                <a:schemeClr val="lt1"/>
              </a:buClr>
              <a:buSzPts val="4200"/>
              <a:buNone/>
              <a:defRPr sz="4200">
                <a:solidFill>
                  <a:schemeClr val="lt1"/>
                </a:solidFill>
              </a:defRPr>
            </a:lvl7pPr>
            <a:lvl8pPr lvl="7" algn="l">
              <a:lnSpc>
                <a:spcPct val="115000"/>
              </a:lnSpc>
              <a:spcBef>
                <a:spcPts val="0"/>
              </a:spcBef>
              <a:spcAft>
                <a:spcPts val="0"/>
              </a:spcAft>
              <a:buClr>
                <a:schemeClr val="lt1"/>
              </a:buClr>
              <a:buSzPts val="4200"/>
              <a:buNone/>
              <a:defRPr sz="4200">
                <a:solidFill>
                  <a:schemeClr val="lt1"/>
                </a:solidFill>
              </a:defRPr>
            </a:lvl8pPr>
            <a:lvl9pPr lvl="8" algn="l">
              <a:lnSpc>
                <a:spcPct val="115000"/>
              </a:lnSpc>
              <a:spcBef>
                <a:spcPts val="0"/>
              </a:spcBef>
              <a:spcAft>
                <a:spcPts val="0"/>
              </a:spcAft>
              <a:buClr>
                <a:schemeClr val="lt1"/>
              </a:buClr>
              <a:buSzPts val="4200"/>
              <a:buNone/>
              <a:defRPr sz="4200">
                <a:solidFill>
                  <a:schemeClr val="lt1"/>
                </a:solidFill>
              </a:defRPr>
            </a:lvl9pPr>
          </a:lstStyle>
          <a:p>
            <a:endParaRPr/>
          </a:p>
        </p:txBody>
      </p:sp>
      <p:pic>
        <p:nvPicPr>
          <p:cNvPr id="144" name="Google Shape;144;p21" title="RP_Group_Logos__2025-WordMark-transparent-DIGITAL.png"/>
          <p:cNvPicPr preferRelativeResize="0"/>
          <p:nvPr/>
        </p:nvPicPr>
        <p:blipFill rotWithShape="1">
          <a:blip r:embed="rId3">
            <a:alphaModFix/>
          </a:blip>
          <a:srcRect/>
          <a:stretch/>
        </p:blipFill>
        <p:spPr>
          <a:xfrm>
            <a:off x="15307886" y="-3654"/>
            <a:ext cx="2312124" cy="914400"/>
          </a:xfrm>
          <a:prstGeom prst="rect">
            <a:avLst/>
          </a:prstGeom>
          <a:noFill/>
          <a:ln>
            <a:noFill/>
          </a:ln>
        </p:spPr>
      </p:pic>
      <p:sp>
        <p:nvSpPr>
          <p:cNvPr id="145" name="Google Shape;145;p21"/>
          <p:cNvSpPr txBox="1">
            <a:spLocks noGrp="1"/>
          </p:cNvSpPr>
          <p:nvPr>
            <p:ph type="title" idx="2"/>
          </p:nvPr>
        </p:nvSpPr>
        <p:spPr>
          <a:xfrm>
            <a:off x="914400" y="378300"/>
            <a:ext cx="8229600" cy="215400"/>
          </a:xfrm>
          <a:prstGeom prst="rect">
            <a:avLst/>
          </a:prstGeom>
        </p:spPr>
        <p:txBody>
          <a:bodyPr spcFirstLastPara="1" wrap="square" lIns="0" tIns="0" rIns="0" bIns="0" anchor="t" anchorCtr="0">
            <a:normAutofit/>
          </a:bodyPr>
          <a:lstStyle>
            <a:lvl1pPr lvl="0">
              <a:spcBef>
                <a:spcPts val="0"/>
              </a:spcBef>
              <a:spcAft>
                <a:spcPts val="0"/>
              </a:spcAft>
              <a:buClr>
                <a:srgbClr val="767676"/>
              </a:buClr>
              <a:buSzPts val="1700"/>
              <a:buFont typeface="Gothic A1 Medium"/>
              <a:buNone/>
              <a:defRPr sz="1700">
                <a:solidFill>
                  <a:srgbClr val="767676"/>
                </a:solidFill>
                <a:latin typeface="Gothic A1 Medium"/>
                <a:ea typeface="Gothic A1 Medium"/>
                <a:cs typeface="Gothic A1 Medium"/>
                <a:sym typeface="Gothic A1 Medium"/>
              </a:defRPr>
            </a:lvl1pPr>
            <a:lvl2pPr lvl="1">
              <a:spcBef>
                <a:spcPts val="0"/>
              </a:spcBef>
              <a:spcAft>
                <a:spcPts val="0"/>
              </a:spcAft>
              <a:buSzPts val="2100"/>
              <a:buNone/>
              <a:defRPr/>
            </a:lvl2pPr>
            <a:lvl3pPr lvl="2">
              <a:spcBef>
                <a:spcPts val="0"/>
              </a:spcBef>
              <a:spcAft>
                <a:spcPts val="0"/>
              </a:spcAft>
              <a:buSzPts val="2100"/>
              <a:buNone/>
              <a:defRPr/>
            </a:lvl3pPr>
            <a:lvl4pPr lvl="3">
              <a:spcBef>
                <a:spcPts val="0"/>
              </a:spcBef>
              <a:spcAft>
                <a:spcPts val="0"/>
              </a:spcAft>
              <a:buSzPts val="2100"/>
              <a:buNone/>
              <a:defRPr/>
            </a:lvl4pPr>
            <a:lvl5pPr lvl="4">
              <a:spcBef>
                <a:spcPts val="0"/>
              </a:spcBef>
              <a:spcAft>
                <a:spcPts val="0"/>
              </a:spcAft>
              <a:buSzPts val="2100"/>
              <a:buNone/>
              <a:defRPr/>
            </a:lvl5pPr>
            <a:lvl6pPr lvl="5">
              <a:spcBef>
                <a:spcPts val="0"/>
              </a:spcBef>
              <a:spcAft>
                <a:spcPts val="0"/>
              </a:spcAft>
              <a:buSzPts val="2100"/>
              <a:buNone/>
              <a:defRPr/>
            </a:lvl6pPr>
            <a:lvl7pPr lvl="6">
              <a:spcBef>
                <a:spcPts val="0"/>
              </a:spcBef>
              <a:spcAft>
                <a:spcPts val="0"/>
              </a:spcAft>
              <a:buSzPts val="2100"/>
              <a:buNone/>
              <a:defRPr/>
            </a:lvl7pPr>
            <a:lvl8pPr lvl="7">
              <a:spcBef>
                <a:spcPts val="0"/>
              </a:spcBef>
              <a:spcAft>
                <a:spcPts val="0"/>
              </a:spcAft>
              <a:buSzPts val="2100"/>
              <a:buNone/>
              <a:defRPr/>
            </a:lvl8pPr>
            <a:lvl9pPr lvl="8">
              <a:spcBef>
                <a:spcPts val="0"/>
              </a:spcBef>
              <a:spcAft>
                <a:spcPts val="0"/>
              </a:spcAft>
              <a:buSzPts val="2100"/>
              <a:buNone/>
              <a:defRPr/>
            </a:lvl9pPr>
          </a:lstStyle>
          <a:p>
            <a:endParaRPr/>
          </a:p>
        </p:txBody>
      </p:sp>
    </p:spTree>
  </p:cSld>
  <p:clrMapOvr>
    <a:masterClrMapping/>
  </p:clrMapOvr>
  <p:extLst>
    <p:ext uri="{DCECCB84-F9BA-43D5-87BE-67443E8EF086}">
      <p15:sldGuideLst xmlns:p15="http://schemas.microsoft.com/office/powerpoint/2012/main">
        <p15:guide id="1" orient="horz" pos="5501">
          <p15:clr>
            <a:srgbClr val="E46962"/>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Section title - Teal">
  <p:cSld name="MAIN_POINT_2">
    <p:bg>
      <p:bgPr>
        <a:solidFill>
          <a:srgbClr val="EEF5F6"/>
        </a:solidFill>
        <a:effectLst/>
      </p:bgPr>
    </p:bg>
    <p:spTree>
      <p:nvGrpSpPr>
        <p:cNvPr id="1" name="Shape 146"/>
        <p:cNvGrpSpPr/>
        <p:nvPr/>
      </p:nvGrpSpPr>
      <p:grpSpPr>
        <a:xfrm>
          <a:off x="0" y="0"/>
          <a:ext cx="0" cy="0"/>
          <a:chOff x="0" y="0"/>
          <a:chExt cx="0" cy="0"/>
        </a:xfrm>
      </p:grpSpPr>
      <p:pic>
        <p:nvPicPr>
          <p:cNvPr id="147" name="Google Shape;147;p22" title="MidnightGreen.png"/>
          <p:cNvPicPr preferRelativeResize="0"/>
          <p:nvPr/>
        </p:nvPicPr>
        <p:blipFill rotWithShape="1">
          <a:blip r:embed="rId2">
            <a:alphaModFix/>
          </a:blip>
          <a:srcRect t="11943" b="55613"/>
          <a:stretch/>
        </p:blipFill>
        <p:spPr>
          <a:xfrm>
            <a:off x="-30738" y="6964825"/>
            <a:ext cx="18364899" cy="3337550"/>
          </a:xfrm>
          <a:prstGeom prst="rect">
            <a:avLst/>
          </a:prstGeom>
          <a:noFill/>
          <a:ln>
            <a:noFill/>
          </a:ln>
        </p:spPr>
      </p:pic>
      <p:grpSp>
        <p:nvGrpSpPr>
          <p:cNvPr id="148" name="Google Shape;148;p22"/>
          <p:cNvGrpSpPr/>
          <p:nvPr/>
        </p:nvGrpSpPr>
        <p:grpSpPr>
          <a:xfrm>
            <a:off x="914400" y="8686841"/>
            <a:ext cx="1491527" cy="91652"/>
            <a:chOff x="4580561" y="2589004"/>
            <a:chExt cx="1064464" cy="25200"/>
          </a:xfrm>
        </p:grpSpPr>
        <p:sp>
          <p:nvSpPr>
            <p:cNvPr id="149" name="Google Shape;149;p22"/>
            <p:cNvSpPr/>
            <p:nvPr/>
          </p:nvSpPr>
          <p:spPr>
            <a:xfrm rot="-5400000">
              <a:off x="5366325" y="2335504"/>
              <a:ext cx="25200" cy="532200"/>
            </a:xfrm>
            <a:prstGeom prst="rect">
              <a:avLst/>
            </a:prstGeom>
            <a:solidFill>
              <a:schemeClr val="lt1"/>
            </a:solidFill>
            <a:ln>
              <a:noFill/>
            </a:ln>
          </p:spPr>
          <p:txBody>
            <a:bodyPr spcFirstLastPara="1" wrap="square" lIns="182850" tIns="182850" rIns="182850" bIns="18285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0" name="Google Shape;150;p22"/>
            <p:cNvSpPr/>
            <p:nvPr/>
          </p:nvSpPr>
          <p:spPr>
            <a:xfrm rot="-5400000">
              <a:off x="4836311" y="2333254"/>
              <a:ext cx="25200" cy="536700"/>
            </a:xfrm>
            <a:prstGeom prst="rect">
              <a:avLst/>
            </a:prstGeom>
            <a:solidFill>
              <a:schemeClr val="lt1"/>
            </a:solidFill>
            <a:ln>
              <a:noFill/>
            </a:ln>
          </p:spPr>
          <p:txBody>
            <a:bodyPr spcFirstLastPara="1" wrap="square" lIns="182850" tIns="182850" rIns="182850" bIns="18285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51" name="Google Shape;151;p22"/>
          <p:cNvSpPr txBox="1">
            <a:spLocks noGrp="1"/>
          </p:cNvSpPr>
          <p:nvPr>
            <p:ph type="title"/>
          </p:nvPr>
        </p:nvSpPr>
        <p:spPr>
          <a:xfrm>
            <a:off x="914400" y="1828800"/>
            <a:ext cx="16459200" cy="5120700"/>
          </a:xfrm>
          <a:prstGeom prst="rect">
            <a:avLst/>
          </a:prstGeom>
          <a:noFill/>
          <a:ln>
            <a:noFill/>
          </a:ln>
        </p:spPr>
        <p:txBody>
          <a:bodyPr spcFirstLastPara="1" wrap="square" lIns="182850" tIns="182850" rIns="182850" bIns="182850" anchor="ctr" anchorCtr="0">
            <a:normAutofit/>
          </a:bodyPr>
          <a:lstStyle>
            <a:lvl1pPr lvl="0" algn="l">
              <a:lnSpc>
                <a:spcPct val="100000"/>
              </a:lnSpc>
              <a:spcBef>
                <a:spcPts val="0"/>
              </a:spcBef>
              <a:spcAft>
                <a:spcPts val="0"/>
              </a:spcAft>
              <a:buClr>
                <a:srgbClr val="383B3D"/>
              </a:buClr>
              <a:buSzPts val="8200"/>
              <a:buNone/>
              <a:defRPr sz="8200">
                <a:solidFill>
                  <a:srgbClr val="383B3D"/>
                </a:solidFill>
              </a:defRPr>
            </a:lvl1pPr>
            <a:lvl2pPr lvl="1" algn="l">
              <a:lnSpc>
                <a:spcPct val="100000"/>
              </a:lnSpc>
              <a:spcBef>
                <a:spcPts val="0"/>
              </a:spcBef>
              <a:spcAft>
                <a:spcPts val="0"/>
              </a:spcAft>
              <a:buClr>
                <a:schemeClr val="lt1"/>
              </a:buClr>
              <a:buSzPts val="8200"/>
              <a:buNone/>
              <a:defRPr sz="8200">
                <a:solidFill>
                  <a:schemeClr val="lt1"/>
                </a:solidFill>
              </a:defRPr>
            </a:lvl2pPr>
            <a:lvl3pPr lvl="2" algn="l">
              <a:lnSpc>
                <a:spcPct val="100000"/>
              </a:lnSpc>
              <a:spcBef>
                <a:spcPts val="0"/>
              </a:spcBef>
              <a:spcAft>
                <a:spcPts val="0"/>
              </a:spcAft>
              <a:buClr>
                <a:schemeClr val="lt1"/>
              </a:buClr>
              <a:buSzPts val="8200"/>
              <a:buNone/>
              <a:defRPr sz="8200">
                <a:solidFill>
                  <a:schemeClr val="lt1"/>
                </a:solidFill>
              </a:defRPr>
            </a:lvl3pPr>
            <a:lvl4pPr lvl="3" algn="l">
              <a:lnSpc>
                <a:spcPct val="100000"/>
              </a:lnSpc>
              <a:spcBef>
                <a:spcPts val="0"/>
              </a:spcBef>
              <a:spcAft>
                <a:spcPts val="0"/>
              </a:spcAft>
              <a:buClr>
                <a:schemeClr val="lt1"/>
              </a:buClr>
              <a:buSzPts val="8200"/>
              <a:buNone/>
              <a:defRPr sz="8200">
                <a:solidFill>
                  <a:schemeClr val="lt1"/>
                </a:solidFill>
              </a:defRPr>
            </a:lvl4pPr>
            <a:lvl5pPr lvl="4" algn="l">
              <a:lnSpc>
                <a:spcPct val="100000"/>
              </a:lnSpc>
              <a:spcBef>
                <a:spcPts val="0"/>
              </a:spcBef>
              <a:spcAft>
                <a:spcPts val="0"/>
              </a:spcAft>
              <a:buClr>
                <a:schemeClr val="lt1"/>
              </a:buClr>
              <a:buSzPts val="8200"/>
              <a:buNone/>
              <a:defRPr sz="8200">
                <a:solidFill>
                  <a:schemeClr val="lt1"/>
                </a:solidFill>
              </a:defRPr>
            </a:lvl5pPr>
            <a:lvl6pPr lvl="5" algn="l">
              <a:lnSpc>
                <a:spcPct val="100000"/>
              </a:lnSpc>
              <a:spcBef>
                <a:spcPts val="0"/>
              </a:spcBef>
              <a:spcAft>
                <a:spcPts val="0"/>
              </a:spcAft>
              <a:buClr>
                <a:schemeClr val="lt1"/>
              </a:buClr>
              <a:buSzPts val="8200"/>
              <a:buNone/>
              <a:defRPr sz="8200">
                <a:solidFill>
                  <a:schemeClr val="lt1"/>
                </a:solidFill>
              </a:defRPr>
            </a:lvl6pPr>
            <a:lvl7pPr lvl="6" algn="l">
              <a:lnSpc>
                <a:spcPct val="100000"/>
              </a:lnSpc>
              <a:spcBef>
                <a:spcPts val="0"/>
              </a:spcBef>
              <a:spcAft>
                <a:spcPts val="0"/>
              </a:spcAft>
              <a:buClr>
                <a:schemeClr val="lt1"/>
              </a:buClr>
              <a:buSzPts val="8200"/>
              <a:buNone/>
              <a:defRPr sz="8200">
                <a:solidFill>
                  <a:schemeClr val="lt1"/>
                </a:solidFill>
              </a:defRPr>
            </a:lvl7pPr>
            <a:lvl8pPr lvl="7" algn="l">
              <a:lnSpc>
                <a:spcPct val="100000"/>
              </a:lnSpc>
              <a:spcBef>
                <a:spcPts val="0"/>
              </a:spcBef>
              <a:spcAft>
                <a:spcPts val="0"/>
              </a:spcAft>
              <a:buClr>
                <a:schemeClr val="lt1"/>
              </a:buClr>
              <a:buSzPts val="8200"/>
              <a:buNone/>
              <a:defRPr sz="8200">
                <a:solidFill>
                  <a:schemeClr val="lt1"/>
                </a:solidFill>
              </a:defRPr>
            </a:lvl8pPr>
            <a:lvl9pPr lvl="8" algn="l">
              <a:lnSpc>
                <a:spcPct val="100000"/>
              </a:lnSpc>
              <a:spcBef>
                <a:spcPts val="0"/>
              </a:spcBef>
              <a:spcAft>
                <a:spcPts val="0"/>
              </a:spcAft>
              <a:buClr>
                <a:schemeClr val="lt1"/>
              </a:buClr>
              <a:buSzPts val="8200"/>
              <a:buNone/>
              <a:defRPr sz="8200">
                <a:solidFill>
                  <a:schemeClr val="lt1"/>
                </a:solidFill>
              </a:defRPr>
            </a:lvl9pPr>
          </a:lstStyle>
          <a:p>
            <a:endParaRPr/>
          </a:p>
        </p:txBody>
      </p:sp>
      <p:sp>
        <p:nvSpPr>
          <p:cNvPr id="152" name="Google Shape;152;p22"/>
          <p:cNvSpPr txBox="1">
            <a:spLocks noGrp="1"/>
          </p:cNvSpPr>
          <p:nvPr>
            <p:ph type="sldNum" idx="12"/>
          </p:nvPr>
        </p:nvSpPr>
        <p:spPr>
          <a:xfrm>
            <a:off x="16291200" y="9372600"/>
            <a:ext cx="1097400" cy="215400"/>
          </a:xfrm>
          <a:prstGeom prst="rect">
            <a:avLst/>
          </a:prstGeom>
          <a:noFill/>
          <a:ln>
            <a:noFill/>
          </a:ln>
        </p:spPr>
        <p:txBody>
          <a:bodyPr spcFirstLastPara="1" wrap="square" lIns="0" tIns="0" rIns="0" bIns="0" anchor="ctr" anchorCtr="0">
            <a:spAutoFit/>
          </a:bodyPr>
          <a:lstStyle>
            <a:lvl1pPr marL="0" marR="0" lvl="0" indent="0" algn="r">
              <a:lnSpc>
                <a:spcPct val="100000"/>
              </a:lnSpc>
              <a:spcBef>
                <a:spcPts val="0"/>
              </a:spcBef>
              <a:spcAft>
                <a:spcPts val="0"/>
              </a:spcAft>
              <a:buClr>
                <a:srgbClr val="000000"/>
              </a:buClr>
              <a:buSzPts val="2000"/>
              <a:buFont typeface="Arial"/>
              <a:buNone/>
              <a:defRPr sz="1400" b="0" i="0" u="none" strike="noStrike" cap="none">
                <a:solidFill>
                  <a:srgbClr val="383B3D"/>
                </a:solidFill>
                <a:latin typeface="Gothic A1 SemiBold"/>
                <a:ea typeface="Gothic A1 SemiBold"/>
                <a:cs typeface="Gothic A1 SemiBold"/>
                <a:sym typeface="Gothic A1 SemiBold"/>
              </a:defRPr>
            </a:lvl1pPr>
            <a:lvl2pPr marL="0" marR="0" lvl="1" indent="0" algn="r">
              <a:lnSpc>
                <a:spcPct val="100000"/>
              </a:lnSpc>
              <a:spcBef>
                <a:spcPts val="0"/>
              </a:spcBef>
              <a:spcAft>
                <a:spcPts val="0"/>
              </a:spcAft>
              <a:buClr>
                <a:srgbClr val="000000"/>
              </a:buClr>
              <a:buSzPts val="2000"/>
              <a:buFont typeface="Arial"/>
              <a:buNone/>
              <a:defRPr sz="1400" b="0" i="0" u="none" strike="noStrike" cap="none">
                <a:solidFill>
                  <a:srgbClr val="383B3D"/>
                </a:solidFill>
                <a:latin typeface="Gothic A1 SemiBold"/>
                <a:ea typeface="Gothic A1 SemiBold"/>
                <a:cs typeface="Gothic A1 SemiBold"/>
                <a:sym typeface="Gothic A1 SemiBold"/>
              </a:defRPr>
            </a:lvl2pPr>
            <a:lvl3pPr marL="0" marR="0" lvl="2" indent="0" algn="r">
              <a:lnSpc>
                <a:spcPct val="100000"/>
              </a:lnSpc>
              <a:spcBef>
                <a:spcPts val="0"/>
              </a:spcBef>
              <a:spcAft>
                <a:spcPts val="0"/>
              </a:spcAft>
              <a:buClr>
                <a:srgbClr val="000000"/>
              </a:buClr>
              <a:buSzPts val="2000"/>
              <a:buFont typeface="Arial"/>
              <a:buNone/>
              <a:defRPr sz="1400" b="0" i="0" u="none" strike="noStrike" cap="none">
                <a:solidFill>
                  <a:srgbClr val="383B3D"/>
                </a:solidFill>
                <a:latin typeface="Gothic A1 SemiBold"/>
                <a:ea typeface="Gothic A1 SemiBold"/>
                <a:cs typeface="Gothic A1 SemiBold"/>
                <a:sym typeface="Gothic A1 SemiBold"/>
              </a:defRPr>
            </a:lvl3pPr>
            <a:lvl4pPr marL="0" marR="0" lvl="3" indent="0" algn="r">
              <a:lnSpc>
                <a:spcPct val="100000"/>
              </a:lnSpc>
              <a:spcBef>
                <a:spcPts val="0"/>
              </a:spcBef>
              <a:spcAft>
                <a:spcPts val="0"/>
              </a:spcAft>
              <a:buClr>
                <a:srgbClr val="000000"/>
              </a:buClr>
              <a:buSzPts val="2000"/>
              <a:buFont typeface="Arial"/>
              <a:buNone/>
              <a:defRPr sz="1400" b="0" i="0" u="none" strike="noStrike" cap="none">
                <a:solidFill>
                  <a:srgbClr val="383B3D"/>
                </a:solidFill>
                <a:latin typeface="Gothic A1 SemiBold"/>
                <a:ea typeface="Gothic A1 SemiBold"/>
                <a:cs typeface="Gothic A1 SemiBold"/>
                <a:sym typeface="Gothic A1 SemiBold"/>
              </a:defRPr>
            </a:lvl4pPr>
            <a:lvl5pPr marL="0" marR="0" lvl="4" indent="0" algn="r">
              <a:lnSpc>
                <a:spcPct val="100000"/>
              </a:lnSpc>
              <a:spcBef>
                <a:spcPts val="0"/>
              </a:spcBef>
              <a:spcAft>
                <a:spcPts val="0"/>
              </a:spcAft>
              <a:buClr>
                <a:srgbClr val="000000"/>
              </a:buClr>
              <a:buSzPts val="2000"/>
              <a:buFont typeface="Arial"/>
              <a:buNone/>
              <a:defRPr sz="1400" b="0" i="0" u="none" strike="noStrike" cap="none">
                <a:solidFill>
                  <a:srgbClr val="383B3D"/>
                </a:solidFill>
                <a:latin typeface="Gothic A1 SemiBold"/>
                <a:ea typeface="Gothic A1 SemiBold"/>
                <a:cs typeface="Gothic A1 SemiBold"/>
                <a:sym typeface="Gothic A1 SemiBold"/>
              </a:defRPr>
            </a:lvl5pPr>
            <a:lvl6pPr marL="0" marR="0" lvl="5" indent="0" algn="r">
              <a:lnSpc>
                <a:spcPct val="100000"/>
              </a:lnSpc>
              <a:spcBef>
                <a:spcPts val="0"/>
              </a:spcBef>
              <a:spcAft>
                <a:spcPts val="0"/>
              </a:spcAft>
              <a:buClr>
                <a:srgbClr val="000000"/>
              </a:buClr>
              <a:buSzPts val="2000"/>
              <a:buFont typeface="Arial"/>
              <a:buNone/>
              <a:defRPr sz="1400" b="0" i="0" u="none" strike="noStrike" cap="none">
                <a:solidFill>
                  <a:srgbClr val="383B3D"/>
                </a:solidFill>
                <a:latin typeface="Gothic A1 SemiBold"/>
                <a:ea typeface="Gothic A1 SemiBold"/>
                <a:cs typeface="Gothic A1 SemiBold"/>
                <a:sym typeface="Gothic A1 SemiBold"/>
              </a:defRPr>
            </a:lvl6pPr>
            <a:lvl7pPr marL="0" marR="0" lvl="6" indent="0" algn="r">
              <a:lnSpc>
                <a:spcPct val="100000"/>
              </a:lnSpc>
              <a:spcBef>
                <a:spcPts val="0"/>
              </a:spcBef>
              <a:spcAft>
                <a:spcPts val="0"/>
              </a:spcAft>
              <a:buClr>
                <a:srgbClr val="000000"/>
              </a:buClr>
              <a:buSzPts val="2000"/>
              <a:buFont typeface="Arial"/>
              <a:buNone/>
              <a:defRPr sz="1400" b="0" i="0" u="none" strike="noStrike" cap="none">
                <a:solidFill>
                  <a:srgbClr val="383B3D"/>
                </a:solidFill>
                <a:latin typeface="Gothic A1 SemiBold"/>
                <a:ea typeface="Gothic A1 SemiBold"/>
                <a:cs typeface="Gothic A1 SemiBold"/>
                <a:sym typeface="Gothic A1 SemiBold"/>
              </a:defRPr>
            </a:lvl7pPr>
            <a:lvl8pPr marL="0" marR="0" lvl="7" indent="0" algn="r">
              <a:lnSpc>
                <a:spcPct val="100000"/>
              </a:lnSpc>
              <a:spcBef>
                <a:spcPts val="0"/>
              </a:spcBef>
              <a:spcAft>
                <a:spcPts val="0"/>
              </a:spcAft>
              <a:buClr>
                <a:srgbClr val="000000"/>
              </a:buClr>
              <a:buSzPts val="2000"/>
              <a:buFont typeface="Arial"/>
              <a:buNone/>
              <a:defRPr sz="1400" b="0" i="0" u="none" strike="noStrike" cap="none">
                <a:solidFill>
                  <a:srgbClr val="383B3D"/>
                </a:solidFill>
                <a:latin typeface="Gothic A1 SemiBold"/>
                <a:ea typeface="Gothic A1 SemiBold"/>
                <a:cs typeface="Gothic A1 SemiBold"/>
                <a:sym typeface="Gothic A1 SemiBold"/>
              </a:defRPr>
            </a:lvl8pPr>
            <a:lvl9pPr marL="0" marR="0" lvl="8" indent="0" algn="r">
              <a:lnSpc>
                <a:spcPct val="100000"/>
              </a:lnSpc>
              <a:spcBef>
                <a:spcPts val="0"/>
              </a:spcBef>
              <a:spcAft>
                <a:spcPts val="0"/>
              </a:spcAft>
              <a:buClr>
                <a:srgbClr val="000000"/>
              </a:buClr>
              <a:buSzPts val="2000"/>
              <a:buFont typeface="Arial"/>
              <a:buNone/>
              <a:defRPr sz="1400" b="0" i="0" u="none" strike="noStrike" cap="none">
                <a:solidFill>
                  <a:srgbClr val="383B3D"/>
                </a:solidFill>
                <a:latin typeface="Gothic A1 SemiBold"/>
                <a:ea typeface="Gothic A1 SemiBold"/>
                <a:cs typeface="Gothic A1 SemiBold"/>
                <a:sym typeface="Gothic A1 SemiBold"/>
              </a:defRPr>
            </a:lvl9pPr>
          </a:lstStyle>
          <a:p>
            <a:pPr marL="0" lvl="0" indent="0" algn="r" rtl="0">
              <a:spcBef>
                <a:spcPts val="0"/>
              </a:spcBef>
              <a:spcAft>
                <a:spcPts val="0"/>
              </a:spcAft>
              <a:buNone/>
            </a:pPr>
            <a:fld id="{00000000-1234-1234-1234-123412341234}" type="slidenum">
              <a:rPr lang="en-US"/>
              <a:t>‹#›</a:t>
            </a:fld>
            <a:endParaRPr/>
          </a:p>
        </p:txBody>
      </p:sp>
      <p:sp>
        <p:nvSpPr>
          <p:cNvPr id="153" name="Google Shape;153;p22"/>
          <p:cNvSpPr txBox="1">
            <a:spLocks noGrp="1"/>
          </p:cNvSpPr>
          <p:nvPr>
            <p:ph type="subTitle" idx="1"/>
          </p:nvPr>
        </p:nvSpPr>
        <p:spPr>
          <a:xfrm>
            <a:off x="914400" y="6949450"/>
            <a:ext cx="16459200" cy="1567500"/>
          </a:xfrm>
          <a:prstGeom prst="rect">
            <a:avLst/>
          </a:prstGeom>
          <a:noFill/>
          <a:ln>
            <a:noFill/>
          </a:ln>
        </p:spPr>
        <p:txBody>
          <a:bodyPr spcFirstLastPara="1" wrap="square" lIns="182850" tIns="182850" rIns="182850" bIns="182850" anchor="ctr" anchorCtr="0">
            <a:normAutofit/>
          </a:bodyPr>
          <a:lstStyle>
            <a:lvl1pPr lvl="0" algn="l">
              <a:lnSpc>
                <a:spcPct val="115000"/>
              </a:lnSpc>
              <a:spcBef>
                <a:spcPts val="0"/>
              </a:spcBef>
              <a:spcAft>
                <a:spcPts val="0"/>
              </a:spcAft>
              <a:buClr>
                <a:schemeClr val="lt1"/>
              </a:buClr>
              <a:buSzPts val="4200"/>
              <a:buNone/>
              <a:defRPr sz="4200">
                <a:solidFill>
                  <a:schemeClr val="lt1"/>
                </a:solidFill>
              </a:defRPr>
            </a:lvl1pPr>
            <a:lvl2pPr lvl="1" algn="l">
              <a:lnSpc>
                <a:spcPct val="115000"/>
              </a:lnSpc>
              <a:spcBef>
                <a:spcPts val="0"/>
              </a:spcBef>
              <a:spcAft>
                <a:spcPts val="0"/>
              </a:spcAft>
              <a:buClr>
                <a:schemeClr val="lt1"/>
              </a:buClr>
              <a:buSzPts val="4200"/>
              <a:buNone/>
              <a:defRPr sz="4200">
                <a:solidFill>
                  <a:schemeClr val="lt1"/>
                </a:solidFill>
              </a:defRPr>
            </a:lvl2pPr>
            <a:lvl3pPr lvl="2" algn="l">
              <a:lnSpc>
                <a:spcPct val="115000"/>
              </a:lnSpc>
              <a:spcBef>
                <a:spcPts val="0"/>
              </a:spcBef>
              <a:spcAft>
                <a:spcPts val="0"/>
              </a:spcAft>
              <a:buClr>
                <a:schemeClr val="lt1"/>
              </a:buClr>
              <a:buSzPts val="4200"/>
              <a:buNone/>
              <a:defRPr sz="4200">
                <a:solidFill>
                  <a:schemeClr val="lt1"/>
                </a:solidFill>
              </a:defRPr>
            </a:lvl3pPr>
            <a:lvl4pPr lvl="3" algn="l">
              <a:lnSpc>
                <a:spcPct val="115000"/>
              </a:lnSpc>
              <a:spcBef>
                <a:spcPts val="0"/>
              </a:spcBef>
              <a:spcAft>
                <a:spcPts val="0"/>
              </a:spcAft>
              <a:buClr>
                <a:schemeClr val="lt1"/>
              </a:buClr>
              <a:buSzPts val="4200"/>
              <a:buNone/>
              <a:defRPr sz="4200">
                <a:solidFill>
                  <a:schemeClr val="lt1"/>
                </a:solidFill>
              </a:defRPr>
            </a:lvl4pPr>
            <a:lvl5pPr lvl="4" algn="l">
              <a:lnSpc>
                <a:spcPct val="115000"/>
              </a:lnSpc>
              <a:spcBef>
                <a:spcPts val="0"/>
              </a:spcBef>
              <a:spcAft>
                <a:spcPts val="0"/>
              </a:spcAft>
              <a:buClr>
                <a:schemeClr val="lt1"/>
              </a:buClr>
              <a:buSzPts val="4200"/>
              <a:buNone/>
              <a:defRPr sz="4200">
                <a:solidFill>
                  <a:schemeClr val="lt1"/>
                </a:solidFill>
              </a:defRPr>
            </a:lvl5pPr>
            <a:lvl6pPr lvl="5" algn="l">
              <a:lnSpc>
                <a:spcPct val="115000"/>
              </a:lnSpc>
              <a:spcBef>
                <a:spcPts val="0"/>
              </a:spcBef>
              <a:spcAft>
                <a:spcPts val="0"/>
              </a:spcAft>
              <a:buClr>
                <a:schemeClr val="lt1"/>
              </a:buClr>
              <a:buSzPts val="4200"/>
              <a:buNone/>
              <a:defRPr sz="4200">
                <a:solidFill>
                  <a:schemeClr val="lt1"/>
                </a:solidFill>
              </a:defRPr>
            </a:lvl6pPr>
            <a:lvl7pPr lvl="6" algn="l">
              <a:lnSpc>
                <a:spcPct val="115000"/>
              </a:lnSpc>
              <a:spcBef>
                <a:spcPts val="0"/>
              </a:spcBef>
              <a:spcAft>
                <a:spcPts val="0"/>
              </a:spcAft>
              <a:buClr>
                <a:schemeClr val="lt1"/>
              </a:buClr>
              <a:buSzPts val="4200"/>
              <a:buNone/>
              <a:defRPr sz="4200">
                <a:solidFill>
                  <a:schemeClr val="lt1"/>
                </a:solidFill>
              </a:defRPr>
            </a:lvl7pPr>
            <a:lvl8pPr lvl="7" algn="l">
              <a:lnSpc>
                <a:spcPct val="115000"/>
              </a:lnSpc>
              <a:spcBef>
                <a:spcPts val="0"/>
              </a:spcBef>
              <a:spcAft>
                <a:spcPts val="0"/>
              </a:spcAft>
              <a:buClr>
                <a:schemeClr val="lt1"/>
              </a:buClr>
              <a:buSzPts val="4200"/>
              <a:buNone/>
              <a:defRPr sz="4200">
                <a:solidFill>
                  <a:schemeClr val="lt1"/>
                </a:solidFill>
              </a:defRPr>
            </a:lvl8pPr>
            <a:lvl9pPr lvl="8" algn="l">
              <a:lnSpc>
                <a:spcPct val="115000"/>
              </a:lnSpc>
              <a:spcBef>
                <a:spcPts val="0"/>
              </a:spcBef>
              <a:spcAft>
                <a:spcPts val="0"/>
              </a:spcAft>
              <a:buClr>
                <a:schemeClr val="lt1"/>
              </a:buClr>
              <a:buSzPts val="4200"/>
              <a:buNone/>
              <a:defRPr sz="4200">
                <a:solidFill>
                  <a:schemeClr val="lt1"/>
                </a:solidFill>
              </a:defRPr>
            </a:lvl9pPr>
          </a:lstStyle>
          <a:p>
            <a:endParaRPr/>
          </a:p>
        </p:txBody>
      </p:sp>
      <p:pic>
        <p:nvPicPr>
          <p:cNvPr id="154" name="Google Shape;154;p22" title="RP_Group_Logos__2025-WordMark-transparent-DIGITAL.png"/>
          <p:cNvPicPr preferRelativeResize="0"/>
          <p:nvPr/>
        </p:nvPicPr>
        <p:blipFill rotWithShape="1">
          <a:blip r:embed="rId3">
            <a:alphaModFix/>
          </a:blip>
          <a:srcRect/>
          <a:stretch/>
        </p:blipFill>
        <p:spPr>
          <a:xfrm>
            <a:off x="15307886" y="-3654"/>
            <a:ext cx="2312124" cy="914400"/>
          </a:xfrm>
          <a:prstGeom prst="rect">
            <a:avLst/>
          </a:prstGeom>
          <a:noFill/>
          <a:ln>
            <a:noFill/>
          </a:ln>
        </p:spPr>
      </p:pic>
      <p:sp>
        <p:nvSpPr>
          <p:cNvPr id="155" name="Google Shape;155;p22"/>
          <p:cNvSpPr txBox="1">
            <a:spLocks noGrp="1"/>
          </p:cNvSpPr>
          <p:nvPr>
            <p:ph type="title" idx="2"/>
          </p:nvPr>
        </p:nvSpPr>
        <p:spPr>
          <a:xfrm>
            <a:off x="914400" y="378300"/>
            <a:ext cx="8229600" cy="215400"/>
          </a:xfrm>
          <a:prstGeom prst="rect">
            <a:avLst/>
          </a:prstGeom>
        </p:spPr>
        <p:txBody>
          <a:bodyPr spcFirstLastPara="1" wrap="square" lIns="0" tIns="0" rIns="0" bIns="0" anchor="t" anchorCtr="0">
            <a:normAutofit/>
          </a:bodyPr>
          <a:lstStyle>
            <a:lvl1pPr lvl="0">
              <a:spcBef>
                <a:spcPts val="0"/>
              </a:spcBef>
              <a:spcAft>
                <a:spcPts val="0"/>
              </a:spcAft>
              <a:buClr>
                <a:srgbClr val="767676"/>
              </a:buClr>
              <a:buSzPts val="1700"/>
              <a:buFont typeface="Gothic A1 Medium"/>
              <a:buNone/>
              <a:defRPr sz="1700">
                <a:solidFill>
                  <a:srgbClr val="767676"/>
                </a:solidFill>
                <a:latin typeface="Gothic A1 Medium"/>
                <a:ea typeface="Gothic A1 Medium"/>
                <a:cs typeface="Gothic A1 Medium"/>
                <a:sym typeface="Gothic A1 Medium"/>
              </a:defRPr>
            </a:lvl1pPr>
            <a:lvl2pPr lvl="1">
              <a:spcBef>
                <a:spcPts val="0"/>
              </a:spcBef>
              <a:spcAft>
                <a:spcPts val="0"/>
              </a:spcAft>
              <a:buSzPts val="2100"/>
              <a:buNone/>
              <a:defRPr/>
            </a:lvl2pPr>
            <a:lvl3pPr lvl="2">
              <a:spcBef>
                <a:spcPts val="0"/>
              </a:spcBef>
              <a:spcAft>
                <a:spcPts val="0"/>
              </a:spcAft>
              <a:buSzPts val="2100"/>
              <a:buNone/>
              <a:defRPr/>
            </a:lvl3pPr>
            <a:lvl4pPr lvl="3">
              <a:spcBef>
                <a:spcPts val="0"/>
              </a:spcBef>
              <a:spcAft>
                <a:spcPts val="0"/>
              </a:spcAft>
              <a:buSzPts val="2100"/>
              <a:buNone/>
              <a:defRPr/>
            </a:lvl4pPr>
            <a:lvl5pPr lvl="4">
              <a:spcBef>
                <a:spcPts val="0"/>
              </a:spcBef>
              <a:spcAft>
                <a:spcPts val="0"/>
              </a:spcAft>
              <a:buSzPts val="2100"/>
              <a:buNone/>
              <a:defRPr/>
            </a:lvl5pPr>
            <a:lvl6pPr lvl="5">
              <a:spcBef>
                <a:spcPts val="0"/>
              </a:spcBef>
              <a:spcAft>
                <a:spcPts val="0"/>
              </a:spcAft>
              <a:buSzPts val="2100"/>
              <a:buNone/>
              <a:defRPr/>
            </a:lvl6pPr>
            <a:lvl7pPr lvl="6">
              <a:spcBef>
                <a:spcPts val="0"/>
              </a:spcBef>
              <a:spcAft>
                <a:spcPts val="0"/>
              </a:spcAft>
              <a:buSzPts val="2100"/>
              <a:buNone/>
              <a:defRPr/>
            </a:lvl7pPr>
            <a:lvl8pPr lvl="7">
              <a:spcBef>
                <a:spcPts val="0"/>
              </a:spcBef>
              <a:spcAft>
                <a:spcPts val="0"/>
              </a:spcAft>
              <a:buSzPts val="2100"/>
              <a:buNone/>
              <a:defRPr/>
            </a:lvl8pPr>
            <a:lvl9pPr lvl="8">
              <a:spcBef>
                <a:spcPts val="0"/>
              </a:spcBef>
              <a:spcAft>
                <a:spcPts val="0"/>
              </a:spcAft>
              <a:buSzPts val="2100"/>
              <a:buNone/>
              <a:defRPr/>
            </a:lvl9pPr>
          </a:lstStyle>
          <a:p>
            <a:endParaRPr/>
          </a:p>
        </p:txBody>
      </p:sp>
    </p:spTree>
  </p:cSld>
  <p:clrMapOvr>
    <a:masterClrMapping/>
  </p:clrMapOvr>
  <p:extLst>
    <p:ext uri="{DCECCB84-F9BA-43D5-87BE-67443E8EF086}">
      <p15:sldGuideLst xmlns:p15="http://schemas.microsoft.com/office/powerpoint/2012/main">
        <p15:guide id="1" orient="horz" pos="5501">
          <p15:clr>
            <a:srgbClr val="E46962"/>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Section title - Deep Gold">
  <p:cSld name="MAIN_POINT_3">
    <p:bg>
      <p:bgPr>
        <a:solidFill>
          <a:srgbClr val="FCF2DF">
            <a:alpha val="49800"/>
          </a:srgbClr>
        </a:solidFill>
        <a:effectLst/>
      </p:bgPr>
    </p:bg>
    <p:spTree>
      <p:nvGrpSpPr>
        <p:cNvPr id="1" name="Shape 156"/>
        <p:cNvGrpSpPr/>
        <p:nvPr/>
      </p:nvGrpSpPr>
      <p:grpSpPr>
        <a:xfrm>
          <a:off x="0" y="0"/>
          <a:ext cx="0" cy="0"/>
          <a:chOff x="0" y="0"/>
          <a:chExt cx="0" cy="0"/>
        </a:xfrm>
      </p:grpSpPr>
      <p:pic>
        <p:nvPicPr>
          <p:cNvPr id="157" name="Google Shape;157;p23" title="GoldYellow.png"/>
          <p:cNvPicPr preferRelativeResize="0"/>
          <p:nvPr/>
        </p:nvPicPr>
        <p:blipFill rotWithShape="1">
          <a:blip r:embed="rId2">
            <a:alphaModFix/>
          </a:blip>
          <a:srcRect l="90" t="12397" r="-90" b="55159"/>
          <a:stretch/>
        </p:blipFill>
        <p:spPr>
          <a:xfrm>
            <a:off x="8" y="6956310"/>
            <a:ext cx="18288002" cy="3337550"/>
          </a:xfrm>
          <a:prstGeom prst="rect">
            <a:avLst/>
          </a:prstGeom>
          <a:solidFill>
            <a:srgbClr val="EDB340"/>
          </a:solidFill>
          <a:ln>
            <a:noFill/>
          </a:ln>
        </p:spPr>
      </p:pic>
      <p:grpSp>
        <p:nvGrpSpPr>
          <p:cNvPr id="158" name="Google Shape;158;p23"/>
          <p:cNvGrpSpPr/>
          <p:nvPr/>
        </p:nvGrpSpPr>
        <p:grpSpPr>
          <a:xfrm>
            <a:off x="914400" y="8686841"/>
            <a:ext cx="1491527" cy="91652"/>
            <a:chOff x="4580561" y="2589004"/>
            <a:chExt cx="1064464" cy="25200"/>
          </a:xfrm>
        </p:grpSpPr>
        <p:sp>
          <p:nvSpPr>
            <p:cNvPr id="159" name="Google Shape;159;p23"/>
            <p:cNvSpPr/>
            <p:nvPr/>
          </p:nvSpPr>
          <p:spPr>
            <a:xfrm rot="-5400000">
              <a:off x="5366325" y="2335504"/>
              <a:ext cx="25200" cy="532200"/>
            </a:xfrm>
            <a:prstGeom prst="rect">
              <a:avLst/>
            </a:prstGeom>
            <a:solidFill>
              <a:srgbClr val="383B3D"/>
            </a:solidFill>
            <a:ln>
              <a:noFill/>
            </a:ln>
          </p:spPr>
          <p:txBody>
            <a:bodyPr spcFirstLastPara="1" wrap="square" lIns="182850" tIns="182850" rIns="182850" bIns="18285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0" name="Google Shape;160;p23"/>
            <p:cNvSpPr/>
            <p:nvPr/>
          </p:nvSpPr>
          <p:spPr>
            <a:xfrm rot="-5400000">
              <a:off x="4836311" y="2333254"/>
              <a:ext cx="25200" cy="536700"/>
            </a:xfrm>
            <a:prstGeom prst="rect">
              <a:avLst/>
            </a:prstGeom>
            <a:solidFill>
              <a:srgbClr val="383B3D"/>
            </a:solidFill>
            <a:ln>
              <a:noFill/>
            </a:ln>
          </p:spPr>
          <p:txBody>
            <a:bodyPr spcFirstLastPara="1" wrap="square" lIns="182850" tIns="182850" rIns="182850" bIns="18285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61" name="Google Shape;161;p23"/>
          <p:cNvSpPr txBox="1">
            <a:spLocks noGrp="1"/>
          </p:cNvSpPr>
          <p:nvPr>
            <p:ph type="title"/>
          </p:nvPr>
        </p:nvSpPr>
        <p:spPr>
          <a:xfrm>
            <a:off x="914400" y="1828800"/>
            <a:ext cx="16459200" cy="5120700"/>
          </a:xfrm>
          <a:prstGeom prst="rect">
            <a:avLst/>
          </a:prstGeom>
          <a:noFill/>
          <a:ln>
            <a:noFill/>
          </a:ln>
        </p:spPr>
        <p:txBody>
          <a:bodyPr spcFirstLastPara="1" wrap="square" lIns="182850" tIns="182850" rIns="182850" bIns="182850" anchor="ctr" anchorCtr="0">
            <a:normAutofit/>
          </a:bodyPr>
          <a:lstStyle>
            <a:lvl1pPr lvl="0" algn="l">
              <a:lnSpc>
                <a:spcPct val="100000"/>
              </a:lnSpc>
              <a:spcBef>
                <a:spcPts val="0"/>
              </a:spcBef>
              <a:spcAft>
                <a:spcPts val="0"/>
              </a:spcAft>
              <a:buClr>
                <a:srgbClr val="383B3D"/>
              </a:buClr>
              <a:buSzPts val="8200"/>
              <a:buNone/>
              <a:defRPr sz="8200">
                <a:solidFill>
                  <a:srgbClr val="383B3D"/>
                </a:solidFill>
              </a:defRPr>
            </a:lvl1pPr>
            <a:lvl2pPr lvl="1" algn="l">
              <a:lnSpc>
                <a:spcPct val="100000"/>
              </a:lnSpc>
              <a:spcBef>
                <a:spcPts val="0"/>
              </a:spcBef>
              <a:spcAft>
                <a:spcPts val="0"/>
              </a:spcAft>
              <a:buClr>
                <a:schemeClr val="lt1"/>
              </a:buClr>
              <a:buSzPts val="8200"/>
              <a:buNone/>
              <a:defRPr sz="8200">
                <a:solidFill>
                  <a:schemeClr val="lt1"/>
                </a:solidFill>
              </a:defRPr>
            </a:lvl2pPr>
            <a:lvl3pPr lvl="2" algn="l">
              <a:lnSpc>
                <a:spcPct val="100000"/>
              </a:lnSpc>
              <a:spcBef>
                <a:spcPts val="0"/>
              </a:spcBef>
              <a:spcAft>
                <a:spcPts val="0"/>
              </a:spcAft>
              <a:buClr>
                <a:schemeClr val="lt1"/>
              </a:buClr>
              <a:buSzPts val="8200"/>
              <a:buNone/>
              <a:defRPr sz="8200">
                <a:solidFill>
                  <a:schemeClr val="lt1"/>
                </a:solidFill>
              </a:defRPr>
            </a:lvl3pPr>
            <a:lvl4pPr lvl="3" algn="l">
              <a:lnSpc>
                <a:spcPct val="100000"/>
              </a:lnSpc>
              <a:spcBef>
                <a:spcPts val="0"/>
              </a:spcBef>
              <a:spcAft>
                <a:spcPts val="0"/>
              </a:spcAft>
              <a:buClr>
                <a:schemeClr val="lt1"/>
              </a:buClr>
              <a:buSzPts val="8200"/>
              <a:buNone/>
              <a:defRPr sz="8200">
                <a:solidFill>
                  <a:schemeClr val="lt1"/>
                </a:solidFill>
              </a:defRPr>
            </a:lvl4pPr>
            <a:lvl5pPr lvl="4" algn="l">
              <a:lnSpc>
                <a:spcPct val="100000"/>
              </a:lnSpc>
              <a:spcBef>
                <a:spcPts val="0"/>
              </a:spcBef>
              <a:spcAft>
                <a:spcPts val="0"/>
              </a:spcAft>
              <a:buClr>
                <a:schemeClr val="lt1"/>
              </a:buClr>
              <a:buSzPts val="8200"/>
              <a:buNone/>
              <a:defRPr sz="8200">
                <a:solidFill>
                  <a:schemeClr val="lt1"/>
                </a:solidFill>
              </a:defRPr>
            </a:lvl5pPr>
            <a:lvl6pPr lvl="5" algn="l">
              <a:lnSpc>
                <a:spcPct val="100000"/>
              </a:lnSpc>
              <a:spcBef>
                <a:spcPts val="0"/>
              </a:spcBef>
              <a:spcAft>
                <a:spcPts val="0"/>
              </a:spcAft>
              <a:buClr>
                <a:schemeClr val="lt1"/>
              </a:buClr>
              <a:buSzPts val="8200"/>
              <a:buNone/>
              <a:defRPr sz="8200">
                <a:solidFill>
                  <a:schemeClr val="lt1"/>
                </a:solidFill>
              </a:defRPr>
            </a:lvl6pPr>
            <a:lvl7pPr lvl="6" algn="l">
              <a:lnSpc>
                <a:spcPct val="100000"/>
              </a:lnSpc>
              <a:spcBef>
                <a:spcPts val="0"/>
              </a:spcBef>
              <a:spcAft>
                <a:spcPts val="0"/>
              </a:spcAft>
              <a:buClr>
                <a:schemeClr val="lt1"/>
              </a:buClr>
              <a:buSzPts val="8200"/>
              <a:buNone/>
              <a:defRPr sz="8200">
                <a:solidFill>
                  <a:schemeClr val="lt1"/>
                </a:solidFill>
              </a:defRPr>
            </a:lvl7pPr>
            <a:lvl8pPr lvl="7" algn="l">
              <a:lnSpc>
                <a:spcPct val="100000"/>
              </a:lnSpc>
              <a:spcBef>
                <a:spcPts val="0"/>
              </a:spcBef>
              <a:spcAft>
                <a:spcPts val="0"/>
              </a:spcAft>
              <a:buClr>
                <a:schemeClr val="lt1"/>
              </a:buClr>
              <a:buSzPts val="8200"/>
              <a:buNone/>
              <a:defRPr sz="8200">
                <a:solidFill>
                  <a:schemeClr val="lt1"/>
                </a:solidFill>
              </a:defRPr>
            </a:lvl8pPr>
            <a:lvl9pPr lvl="8" algn="l">
              <a:lnSpc>
                <a:spcPct val="100000"/>
              </a:lnSpc>
              <a:spcBef>
                <a:spcPts val="0"/>
              </a:spcBef>
              <a:spcAft>
                <a:spcPts val="0"/>
              </a:spcAft>
              <a:buClr>
                <a:schemeClr val="lt1"/>
              </a:buClr>
              <a:buSzPts val="8200"/>
              <a:buNone/>
              <a:defRPr sz="8200">
                <a:solidFill>
                  <a:schemeClr val="lt1"/>
                </a:solidFill>
              </a:defRPr>
            </a:lvl9pPr>
          </a:lstStyle>
          <a:p>
            <a:endParaRPr/>
          </a:p>
        </p:txBody>
      </p:sp>
      <p:sp>
        <p:nvSpPr>
          <p:cNvPr id="162" name="Google Shape;162;p23"/>
          <p:cNvSpPr txBox="1">
            <a:spLocks noGrp="1"/>
          </p:cNvSpPr>
          <p:nvPr>
            <p:ph type="subTitle" idx="1"/>
          </p:nvPr>
        </p:nvSpPr>
        <p:spPr>
          <a:xfrm>
            <a:off x="914400" y="6949450"/>
            <a:ext cx="16459200" cy="1567500"/>
          </a:xfrm>
          <a:prstGeom prst="rect">
            <a:avLst/>
          </a:prstGeom>
          <a:noFill/>
          <a:ln>
            <a:noFill/>
          </a:ln>
        </p:spPr>
        <p:txBody>
          <a:bodyPr spcFirstLastPara="1" wrap="square" lIns="182850" tIns="182850" rIns="182850" bIns="182850" anchor="ctr" anchorCtr="0">
            <a:normAutofit/>
          </a:bodyPr>
          <a:lstStyle>
            <a:lvl1pPr lvl="0" algn="l">
              <a:lnSpc>
                <a:spcPct val="115000"/>
              </a:lnSpc>
              <a:spcBef>
                <a:spcPts val="0"/>
              </a:spcBef>
              <a:spcAft>
                <a:spcPts val="0"/>
              </a:spcAft>
              <a:buSzPts val="4200"/>
              <a:buNone/>
              <a:defRPr sz="4200"/>
            </a:lvl1pPr>
            <a:lvl2pPr lvl="1" algn="l">
              <a:lnSpc>
                <a:spcPct val="115000"/>
              </a:lnSpc>
              <a:spcBef>
                <a:spcPts val="0"/>
              </a:spcBef>
              <a:spcAft>
                <a:spcPts val="0"/>
              </a:spcAft>
              <a:buSzPts val="4200"/>
              <a:buNone/>
              <a:defRPr sz="4200"/>
            </a:lvl2pPr>
            <a:lvl3pPr lvl="2" algn="l">
              <a:lnSpc>
                <a:spcPct val="115000"/>
              </a:lnSpc>
              <a:spcBef>
                <a:spcPts val="0"/>
              </a:spcBef>
              <a:spcAft>
                <a:spcPts val="0"/>
              </a:spcAft>
              <a:buSzPts val="4200"/>
              <a:buNone/>
              <a:defRPr sz="4200"/>
            </a:lvl3pPr>
            <a:lvl4pPr lvl="3" algn="l">
              <a:lnSpc>
                <a:spcPct val="115000"/>
              </a:lnSpc>
              <a:spcBef>
                <a:spcPts val="0"/>
              </a:spcBef>
              <a:spcAft>
                <a:spcPts val="0"/>
              </a:spcAft>
              <a:buSzPts val="4200"/>
              <a:buNone/>
              <a:defRPr sz="4200"/>
            </a:lvl4pPr>
            <a:lvl5pPr lvl="4" algn="l">
              <a:lnSpc>
                <a:spcPct val="115000"/>
              </a:lnSpc>
              <a:spcBef>
                <a:spcPts val="0"/>
              </a:spcBef>
              <a:spcAft>
                <a:spcPts val="0"/>
              </a:spcAft>
              <a:buSzPts val="4200"/>
              <a:buNone/>
              <a:defRPr sz="4200"/>
            </a:lvl5pPr>
            <a:lvl6pPr lvl="5" algn="l">
              <a:lnSpc>
                <a:spcPct val="115000"/>
              </a:lnSpc>
              <a:spcBef>
                <a:spcPts val="0"/>
              </a:spcBef>
              <a:spcAft>
                <a:spcPts val="0"/>
              </a:spcAft>
              <a:buSzPts val="4200"/>
              <a:buNone/>
              <a:defRPr sz="4200"/>
            </a:lvl6pPr>
            <a:lvl7pPr lvl="6" algn="l">
              <a:lnSpc>
                <a:spcPct val="115000"/>
              </a:lnSpc>
              <a:spcBef>
                <a:spcPts val="0"/>
              </a:spcBef>
              <a:spcAft>
                <a:spcPts val="0"/>
              </a:spcAft>
              <a:buSzPts val="4200"/>
              <a:buNone/>
              <a:defRPr sz="4200"/>
            </a:lvl7pPr>
            <a:lvl8pPr lvl="7" algn="l">
              <a:lnSpc>
                <a:spcPct val="115000"/>
              </a:lnSpc>
              <a:spcBef>
                <a:spcPts val="0"/>
              </a:spcBef>
              <a:spcAft>
                <a:spcPts val="0"/>
              </a:spcAft>
              <a:buSzPts val="4200"/>
              <a:buNone/>
              <a:defRPr sz="4200"/>
            </a:lvl8pPr>
            <a:lvl9pPr lvl="8" algn="l">
              <a:lnSpc>
                <a:spcPct val="115000"/>
              </a:lnSpc>
              <a:spcBef>
                <a:spcPts val="0"/>
              </a:spcBef>
              <a:spcAft>
                <a:spcPts val="0"/>
              </a:spcAft>
              <a:buSzPts val="4200"/>
              <a:buNone/>
              <a:defRPr sz="4200"/>
            </a:lvl9pPr>
          </a:lstStyle>
          <a:p>
            <a:endParaRPr/>
          </a:p>
        </p:txBody>
      </p:sp>
      <p:pic>
        <p:nvPicPr>
          <p:cNvPr id="163" name="Google Shape;163;p23" title="RP_Group_Logos__2025-WordMark-transparent-DIGITAL.png"/>
          <p:cNvPicPr preferRelativeResize="0"/>
          <p:nvPr/>
        </p:nvPicPr>
        <p:blipFill rotWithShape="1">
          <a:blip r:embed="rId3">
            <a:alphaModFix/>
          </a:blip>
          <a:srcRect/>
          <a:stretch/>
        </p:blipFill>
        <p:spPr>
          <a:xfrm>
            <a:off x="15307886" y="-3654"/>
            <a:ext cx="2312124" cy="914400"/>
          </a:xfrm>
          <a:prstGeom prst="rect">
            <a:avLst/>
          </a:prstGeom>
          <a:noFill/>
          <a:ln>
            <a:noFill/>
          </a:ln>
        </p:spPr>
      </p:pic>
      <p:sp>
        <p:nvSpPr>
          <p:cNvPr id="164" name="Google Shape;164;p23"/>
          <p:cNvSpPr txBox="1">
            <a:spLocks noGrp="1"/>
          </p:cNvSpPr>
          <p:nvPr>
            <p:ph type="title" idx="2"/>
          </p:nvPr>
        </p:nvSpPr>
        <p:spPr>
          <a:xfrm>
            <a:off x="914400" y="378300"/>
            <a:ext cx="8229600" cy="215400"/>
          </a:xfrm>
          <a:prstGeom prst="rect">
            <a:avLst/>
          </a:prstGeom>
        </p:spPr>
        <p:txBody>
          <a:bodyPr spcFirstLastPara="1" wrap="square" lIns="0" tIns="0" rIns="0" bIns="0" anchor="t" anchorCtr="0">
            <a:normAutofit/>
          </a:bodyPr>
          <a:lstStyle>
            <a:lvl1pPr lvl="0">
              <a:spcBef>
                <a:spcPts val="0"/>
              </a:spcBef>
              <a:spcAft>
                <a:spcPts val="0"/>
              </a:spcAft>
              <a:buClr>
                <a:srgbClr val="767676"/>
              </a:buClr>
              <a:buSzPts val="1700"/>
              <a:buFont typeface="Gothic A1 Medium"/>
              <a:buNone/>
              <a:defRPr sz="1700">
                <a:solidFill>
                  <a:srgbClr val="767676"/>
                </a:solidFill>
                <a:latin typeface="Gothic A1 Medium"/>
                <a:ea typeface="Gothic A1 Medium"/>
                <a:cs typeface="Gothic A1 Medium"/>
                <a:sym typeface="Gothic A1 Medium"/>
              </a:defRPr>
            </a:lvl1pPr>
            <a:lvl2pPr lvl="1">
              <a:spcBef>
                <a:spcPts val="0"/>
              </a:spcBef>
              <a:spcAft>
                <a:spcPts val="0"/>
              </a:spcAft>
              <a:buSzPts val="2100"/>
              <a:buNone/>
              <a:defRPr/>
            </a:lvl2pPr>
            <a:lvl3pPr lvl="2">
              <a:spcBef>
                <a:spcPts val="0"/>
              </a:spcBef>
              <a:spcAft>
                <a:spcPts val="0"/>
              </a:spcAft>
              <a:buSzPts val="2100"/>
              <a:buNone/>
              <a:defRPr/>
            </a:lvl3pPr>
            <a:lvl4pPr lvl="3">
              <a:spcBef>
                <a:spcPts val="0"/>
              </a:spcBef>
              <a:spcAft>
                <a:spcPts val="0"/>
              </a:spcAft>
              <a:buSzPts val="2100"/>
              <a:buNone/>
              <a:defRPr/>
            </a:lvl4pPr>
            <a:lvl5pPr lvl="4">
              <a:spcBef>
                <a:spcPts val="0"/>
              </a:spcBef>
              <a:spcAft>
                <a:spcPts val="0"/>
              </a:spcAft>
              <a:buSzPts val="2100"/>
              <a:buNone/>
              <a:defRPr/>
            </a:lvl5pPr>
            <a:lvl6pPr lvl="5">
              <a:spcBef>
                <a:spcPts val="0"/>
              </a:spcBef>
              <a:spcAft>
                <a:spcPts val="0"/>
              </a:spcAft>
              <a:buSzPts val="2100"/>
              <a:buNone/>
              <a:defRPr/>
            </a:lvl6pPr>
            <a:lvl7pPr lvl="6">
              <a:spcBef>
                <a:spcPts val="0"/>
              </a:spcBef>
              <a:spcAft>
                <a:spcPts val="0"/>
              </a:spcAft>
              <a:buSzPts val="2100"/>
              <a:buNone/>
              <a:defRPr/>
            </a:lvl7pPr>
            <a:lvl8pPr lvl="7">
              <a:spcBef>
                <a:spcPts val="0"/>
              </a:spcBef>
              <a:spcAft>
                <a:spcPts val="0"/>
              </a:spcAft>
              <a:buSzPts val="2100"/>
              <a:buNone/>
              <a:defRPr/>
            </a:lvl8pPr>
            <a:lvl9pPr lvl="8">
              <a:spcBef>
                <a:spcPts val="0"/>
              </a:spcBef>
              <a:spcAft>
                <a:spcPts val="0"/>
              </a:spcAft>
              <a:buSzPts val="2100"/>
              <a:buNone/>
              <a:defRPr/>
            </a:lvl9pPr>
          </a:lstStyle>
          <a:p>
            <a:endParaRPr/>
          </a:p>
        </p:txBody>
      </p:sp>
    </p:spTree>
  </p:cSld>
  <p:clrMapOvr>
    <a:masterClrMapping/>
  </p:clrMapOvr>
  <p:extLst>
    <p:ext uri="{DCECCB84-F9BA-43D5-87BE-67443E8EF086}">
      <p15:sldGuideLst xmlns:p15="http://schemas.microsoft.com/office/powerpoint/2012/main">
        <p15:guide id="1" orient="horz" pos="5501">
          <p15:clr>
            <a:srgbClr val="E46962"/>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Section title - Grey">
  <p:cSld name="MAIN_POINT_2_1_1_1_1">
    <p:bg>
      <p:bgPr>
        <a:solidFill>
          <a:srgbClr val="F4F4F4">
            <a:alpha val="49020"/>
          </a:srgbClr>
        </a:solidFill>
        <a:effectLst/>
      </p:bgPr>
    </p:bg>
    <p:spTree>
      <p:nvGrpSpPr>
        <p:cNvPr id="1" name="Shape 165"/>
        <p:cNvGrpSpPr/>
        <p:nvPr/>
      </p:nvGrpSpPr>
      <p:grpSpPr>
        <a:xfrm>
          <a:off x="0" y="0"/>
          <a:ext cx="0" cy="0"/>
          <a:chOff x="0" y="0"/>
          <a:chExt cx="0" cy="0"/>
        </a:xfrm>
      </p:grpSpPr>
      <p:pic>
        <p:nvPicPr>
          <p:cNvPr id="166" name="Google Shape;166;p24" title="SteelGrey.png"/>
          <p:cNvPicPr preferRelativeResize="0"/>
          <p:nvPr/>
        </p:nvPicPr>
        <p:blipFill rotWithShape="1">
          <a:blip r:embed="rId2">
            <a:alphaModFix/>
          </a:blip>
          <a:srcRect l="-20" t="12245" r="20" b="55311"/>
          <a:stretch/>
        </p:blipFill>
        <p:spPr>
          <a:xfrm>
            <a:off x="-22862" y="6964863"/>
            <a:ext cx="18333721" cy="3337560"/>
          </a:xfrm>
          <a:prstGeom prst="rect">
            <a:avLst/>
          </a:prstGeom>
          <a:noFill/>
          <a:ln>
            <a:noFill/>
          </a:ln>
        </p:spPr>
      </p:pic>
      <p:grpSp>
        <p:nvGrpSpPr>
          <p:cNvPr id="167" name="Google Shape;167;p24"/>
          <p:cNvGrpSpPr/>
          <p:nvPr/>
        </p:nvGrpSpPr>
        <p:grpSpPr>
          <a:xfrm>
            <a:off x="914400" y="8686841"/>
            <a:ext cx="1491527" cy="91652"/>
            <a:chOff x="4580561" y="2589004"/>
            <a:chExt cx="1064464" cy="25200"/>
          </a:xfrm>
        </p:grpSpPr>
        <p:sp>
          <p:nvSpPr>
            <p:cNvPr id="168" name="Google Shape;168;p24"/>
            <p:cNvSpPr/>
            <p:nvPr/>
          </p:nvSpPr>
          <p:spPr>
            <a:xfrm rot="-5400000">
              <a:off x="5366325" y="2335504"/>
              <a:ext cx="25200" cy="532200"/>
            </a:xfrm>
            <a:prstGeom prst="rect">
              <a:avLst/>
            </a:prstGeom>
            <a:solidFill>
              <a:schemeClr val="lt1"/>
            </a:solidFill>
            <a:ln>
              <a:noFill/>
            </a:ln>
          </p:spPr>
          <p:txBody>
            <a:bodyPr spcFirstLastPara="1" wrap="square" lIns="182850" tIns="182850" rIns="182850" bIns="18285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9" name="Google Shape;169;p24"/>
            <p:cNvSpPr/>
            <p:nvPr/>
          </p:nvSpPr>
          <p:spPr>
            <a:xfrm rot="-5400000">
              <a:off x="4836311" y="2333254"/>
              <a:ext cx="25200" cy="536700"/>
            </a:xfrm>
            <a:prstGeom prst="rect">
              <a:avLst/>
            </a:prstGeom>
            <a:solidFill>
              <a:schemeClr val="lt1"/>
            </a:solidFill>
            <a:ln>
              <a:noFill/>
            </a:ln>
          </p:spPr>
          <p:txBody>
            <a:bodyPr spcFirstLastPara="1" wrap="square" lIns="182850" tIns="182850" rIns="182850" bIns="18285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70" name="Google Shape;170;p24"/>
          <p:cNvSpPr txBox="1">
            <a:spLocks noGrp="1"/>
          </p:cNvSpPr>
          <p:nvPr>
            <p:ph type="title"/>
          </p:nvPr>
        </p:nvSpPr>
        <p:spPr>
          <a:xfrm>
            <a:off x="914400" y="1828800"/>
            <a:ext cx="16459200" cy="5120700"/>
          </a:xfrm>
          <a:prstGeom prst="rect">
            <a:avLst/>
          </a:prstGeom>
          <a:noFill/>
          <a:ln>
            <a:noFill/>
          </a:ln>
        </p:spPr>
        <p:txBody>
          <a:bodyPr spcFirstLastPara="1" wrap="square" lIns="182850" tIns="182850" rIns="182850" bIns="182850" anchor="ctr" anchorCtr="0">
            <a:normAutofit/>
          </a:bodyPr>
          <a:lstStyle>
            <a:lvl1pPr lvl="0" algn="l">
              <a:lnSpc>
                <a:spcPct val="100000"/>
              </a:lnSpc>
              <a:spcBef>
                <a:spcPts val="0"/>
              </a:spcBef>
              <a:spcAft>
                <a:spcPts val="0"/>
              </a:spcAft>
              <a:buClr>
                <a:srgbClr val="383B3D"/>
              </a:buClr>
              <a:buSzPts val="8200"/>
              <a:buNone/>
              <a:defRPr sz="8200">
                <a:solidFill>
                  <a:srgbClr val="383B3D"/>
                </a:solidFill>
              </a:defRPr>
            </a:lvl1pPr>
            <a:lvl2pPr lvl="1" algn="l">
              <a:lnSpc>
                <a:spcPct val="100000"/>
              </a:lnSpc>
              <a:spcBef>
                <a:spcPts val="0"/>
              </a:spcBef>
              <a:spcAft>
                <a:spcPts val="0"/>
              </a:spcAft>
              <a:buClr>
                <a:schemeClr val="lt1"/>
              </a:buClr>
              <a:buSzPts val="8200"/>
              <a:buNone/>
              <a:defRPr sz="8200">
                <a:solidFill>
                  <a:schemeClr val="lt1"/>
                </a:solidFill>
              </a:defRPr>
            </a:lvl2pPr>
            <a:lvl3pPr lvl="2" algn="l">
              <a:lnSpc>
                <a:spcPct val="100000"/>
              </a:lnSpc>
              <a:spcBef>
                <a:spcPts val="0"/>
              </a:spcBef>
              <a:spcAft>
                <a:spcPts val="0"/>
              </a:spcAft>
              <a:buClr>
                <a:schemeClr val="lt1"/>
              </a:buClr>
              <a:buSzPts val="8200"/>
              <a:buNone/>
              <a:defRPr sz="8200">
                <a:solidFill>
                  <a:schemeClr val="lt1"/>
                </a:solidFill>
              </a:defRPr>
            </a:lvl3pPr>
            <a:lvl4pPr lvl="3" algn="l">
              <a:lnSpc>
                <a:spcPct val="100000"/>
              </a:lnSpc>
              <a:spcBef>
                <a:spcPts val="0"/>
              </a:spcBef>
              <a:spcAft>
                <a:spcPts val="0"/>
              </a:spcAft>
              <a:buClr>
                <a:schemeClr val="lt1"/>
              </a:buClr>
              <a:buSzPts val="8200"/>
              <a:buNone/>
              <a:defRPr sz="8200">
                <a:solidFill>
                  <a:schemeClr val="lt1"/>
                </a:solidFill>
              </a:defRPr>
            </a:lvl4pPr>
            <a:lvl5pPr lvl="4" algn="l">
              <a:lnSpc>
                <a:spcPct val="100000"/>
              </a:lnSpc>
              <a:spcBef>
                <a:spcPts val="0"/>
              </a:spcBef>
              <a:spcAft>
                <a:spcPts val="0"/>
              </a:spcAft>
              <a:buClr>
                <a:schemeClr val="lt1"/>
              </a:buClr>
              <a:buSzPts val="8200"/>
              <a:buNone/>
              <a:defRPr sz="8200">
                <a:solidFill>
                  <a:schemeClr val="lt1"/>
                </a:solidFill>
              </a:defRPr>
            </a:lvl5pPr>
            <a:lvl6pPr lvl="5" algn="l">
              <a:lnSpc>
                <a:spcPct val="100000"/>
              </a:lnSpc>
              <a:spcBef>
                <a:spcPts val="0"/>
              </a:spcBef>
              <a:spcAft>
                <a:spcPts val="0"/>
              </a:spcAft>
              <a:buClr>
                <a:schemeClr val="lt1"/>
              </a:buClr>
              <a:buSzPts val="8200"/>
              <a:buNone/>
              <a:defRPr sz="8200">
                <a:solidFill>
                  <a:schemeClr val="lt1"/>
                </a:solidFill>
              </a:defRPr>
            </a:lvl6pPr>
            <a:lvl7pPr lvl="6" algn="l">
              <a:lnSpc>
                <a:spcPct val="100000"/>
              </a:lnSpc>
              <a:spcBef>
                <a:spcPts val="0"/>
              </a:spcBef>
              <a:spcAft>
                <a:spcPts val="0"/>
              </a:spcAft>
              <a:buClr>
                <a:schemeClr val="lt1"/>
              </a:buClr>
              <a:buSzPts val="8200"/>
              <a:buNone/>
              <a:defRPr sz="8200">
                <a:solidFill>
                  <a:schemeClr val="lt1"/>
                </a:solidFill>
              </a:defRPr>
            </a:lvl7pPr>
            <a:lvl8pPr lvl="7" algn="l">
              <a:lnSpc>
                <a:spcPct val="100000"/>
              </a:lnSpc>
              <a:spcBef>
                <a:spcPts val="0"/>
              </a:spcBef>
              <a:spcAft>
                <a:spcPts val="0"/>
              </a:spcAft>
              <a:buClr>
                <a:schemeClr val="lt1"/>
              </a:buClr>
              <a:buSzPts val="8200"/>
              <a:buNone/>
              <a:defRPr sz="8200">
                <a:solidFill>
                  <a:schemeClr val="lt1"/>
                </a:solidFill>
              </a:defRPr>
            </a:lvl8pPr>
            <a:lvl9pPr lvl="8" algn="l">
              <a:lnSpc>
                <a:spcPct val="100000"/>
              </a:lnSpc>
              <a:spcBef>
                <a:spcPts val="0"/>
              </a:spcBef>
              <a:spcAft>
                <a:spcPts val="0"/>
              </a:spcAft>
              <a:buClr>
                <a:schemeClr val="lt1"/>
              </a:buClr>
              <a:buSzPts val="8200"/>
              <a:buNone/>
              <a:defRPr sz="8200">
                <a:solidFill>
                  <a:schemeClr val="lt1"/>
                </a:solidFill>
              </a:defRPr>
            </a:lvl9pPr>
          </a:lstStyle>
          <a:p>
            <a:endParaRPr/>
          </a:p>
        </p:txBody>
      </p:sp>
      <p:sp>
        <p:nvSpPr>
          <p:cNvPr id="171" name="Google Shape;171;p24"/>
          <p:cNvSpPr txBox="1">
            <a:spLocks noGrp="1"/>
          </p:cNvSpPr>
          <p:nvPr>
            <p:ph type="subTitle" idx="1"/>
          </p:nvPr>
        </p:nvSpPr>
        <p:spPr>
          <a:xfrm>
            <a:off x="914400" y="6949450"/>
            <a:ext cx="16459200" cy="1567500"/>
          </a:xfrm>
          <a:prstGeom prst="rect">
            <a:avLst/>
          </a:prstGeom>
          <a:noFill/>
          <a:ln>
            <a:noFill/>
          </a:ln>
        </p:spPr>
        <p:txBody>
          <a:bodyPr spcFirstLastPara="1" wrap="square" lIns="182850" tIns="182850" rIns="182850" bIns="182850" anchor="ctr" anchorCtr="0">
            <a:normAutofit/>
          </a:bodyPr>
          <a:lstStyle>
            <a:lvl1pPr lvl="0" algn="l">
              <a:lnSpc>
                <a:spcPct val="115000"/>
              </a:lnSpc>
              <a:spcBef>
                <a:spcPts val="0"/>
              </a:spcBef>
              <a:spcAft>
                <a:spcPts val="0"/>
              </a:spcAft>
              <a:buClr>
                <a:schemeClr val="lt1"/>
              </a:buClr>
              <a:buSzPts val="4200"/>
              <a:buNone/>
              <a:defRPr sz="4200">
                <a:solidFill>
                  <a:schemeClr val="lt1"/>
                </a:solidFill>
              </a:defRPr>
            </a:lvl1pPr>
            <a:lvl2pPr lvl="1" algn="l">
              <a:lnSpc>
                <a:spcPct val="115000"/>
              </a:lnSpc>
              <a:spcBef>
                <a:spcPts val="0"/>
              </a:spcBef>
              <a:spcAft>
                <a:spcPts val="0"/>
              </a:spcAft>
              <a:buClr>
                <a:schemeClr val="lt1"/>
              </a:buClr>
              <a:buSzPts val="4200"/>
              <a:buNone/>
              <a:defRPr sz="4200">
                <a:solidFill>
                  <a:schemeClr val="lt1"/>
                </a:solidFill>
              </a:defRPr>
            </a:lvl2pPr>
            <a:lvl3pPr lvl="2" algn="l">
              <a:lnSpc>
                <a:spcPct val="115000"/>
              </a:lnSpc>
              <a:spcBef>
                <a:spcPts val="0"/>
              </a:spcBef>
              <a:spcAft>
                <a:spcPts val="0"/>
              </a:spcAft>
              <a:buClr>
                <a:schemeClr val="lt1"/>
              </a:buClr>
              <a:buSzPts val="4200"/>
              <a:buNone/>
              <a:defRPr sz="4200">
                <a:solidFill>
                  <a:schemeClr val="lt1"/>
                </a:solidFill>
              </a:defRPr>
            </a:lvl3pPr>
            <a:lvl4pPr lvl="3" algn="l">
              <a:lnSpc>
                <a:spcPct val="115000"/>
              </a:lnSpc>
              <a:spcBef>
                <a:spcPts val="0"/>
              </a:spcBef>
              <a:spcAft>
                <a:spcPts val="0"/>
              </a:spcAft>
              <a:buClr>
                <a:schemeClr val="lt1"/>
              </a:buClr>
              <a:buSzPts val="4200"/>
              <a:buNone/>
              <a:defRPr sz="4200">
                <a:solidFill>
                  <a:schemeClr val="lt1"/>
                </a:solidFill>
              </a:defRPr>
            </a:lvl4pPr>
            <a:lvl5pPr lvl="4" algn="l">
              <a:lnSpc>
                <a:spcPct val="115000"/>
              </a:lnSpc>
              <a:spcBef>
                <a:spcPts val="0"/>
              </a:spcBef>
              <a:spcAft>
                <a:spcPts val="0"/>
              </a:spcAft>
              <a:buClr>
                <a:schemeClr val="lt1"/>
              </a:buClr>
              <a:buSzPts val="4200"/>
              <a:buNone/>
              <a:defRPr sz="4200">
                <a:solidFill>
                  <a:schemeClr val="lt1"/>
                </a:solidFill>
              </a:defRPr>
            </a:lvl5pPr>
            <a:lvl6pPr lvl="5" algn="l">
              <a:lnSpc>
                <a:spcPct val="115000"/>
              </a:lnSpc>
              <a:spcBef>
                <a:spcPts val="0"/>
              </a:spcBef>
              <a:spcAft>
                <a:spcPts val="0"/>
              </a:spcAft>
              <a:buClr>
                <a:schemeClr val="lt1"/>
              </a:buClr>
              <a:buSzPts val="4200"/>
              <a:buNone/>
              <a:defRPr sz="4200">
                <a:solidFill>
                  <a:schemeClr val="lt1"/>
                </a:solidFill>
              </a:defRPr>
            </a:lvl6pPr>
            <a:lvl7pPr lvl="6" algn="l">
              <a:lnSpc>
                <a:spcPct val="115000"/>
              </a:lnSpc>
              <a:spcBef>
                <a:spcPts val="0"/>
              </a:spcBef>
              <a:spcAft>
                <a:spcPts val="0"/>
              </a:spcAft>
              <a:buClr>
                <a:schemeClr val="lt1"/>
              </a:buClr>
              <a:buSzPts val="4200"/>
              <a:buNone/>
              <a:defRPr sz="4200">
                <a:solidFill>
                  <a:schemeClr val="lt1"/>
                </a:solidFill>
              </a:defRPr>
            </a:lvl7pPr>
            <a:lvl8pPr lvl="7" algn="l">
              <a:lnSpc>
                <a:spcPct val="115000"/>
              </a:lnSpc>
              <a:spcBef>
                <a:spcPts val="0"/>
              </a:spcBef>
              <a:spcAft>
                <a:spcPts val="0"/>
              </a:spcAft>
              <a:buClr>
                <a:schemeClr val="lt1"/>
              </a:buClr>
              <a:buSzPts val="4200"/>
              <a:buNone/>
              <a:defRPr sz="4200">
                <a:solidFill>
                  <a:schemeClr val="lt1"/>
                </a:solidFill>
              </a:defRPr>
            </a:lvl8pPr>
            <a:lvl9pPr lvl="8" algn="l">
              <a:lnSpc>
                <a:spcPct val="115000"/>
              </a:lnSpc>
              <a:spcBef>
                <a:spcPts val="0"/>
              </a:spcBef>
              <a:spcAft>
                <a:spcPts val="0"/>
              </a:spcAft>
              <a:buClr>
                <a:schemeClr val="lt1"/>
              </a:buClr>
              <a:buSzPts val="4200"/>
              <a:buNone/>
              <a:defRPr sz="4200">
                <a:solidFill>
                  <a:schemeClr val="lt1"/>
                </a:solidFill>
              </a:defRPr>
            </a:lvl9pPr>
          </a:lstStyle>
          <a:p>
            <a:endParaRPr/>
          </a:p>
        </p:txBody>
      </p:sp>
      <p:pic>
        <p:nvPicPr>
          <p:cNvPr id="172" name="Google Shape;172;p24" title="RP_Group_Logos__2025-WordMark-transparent-DIGITAL.png"/>
          <p:cNvPicPr preferRelativeResize="0"/>
          <p:nvPr/>
        </p:nvPicPr>
        <p:blipFill rotWithShape="1">
          <a:blip r:embed="rId3">
            <a:alphaModFix/>
          </a:blip>
          <a:srcRect/>
          <a:stretch/>
        </p:blipFill>
        <p:spPr>
          <a:xfrm>
            <a:off x="15307886" y="-3654"/>
            <a:ext cx="2312124" cy="914400"/>
          </a:xfrm>
          <a:prstGeom prst="rect">
            <a:avLst/>
          </a:prstGeom>
          <a:noFill/>
          <a:ln>
            <a:noFill/>
          </a:ln>
        </p:spPr>
      </p:pic>
      <p:sp>
        <p:nvSpPr>
          <p:cNvPr id="173" name="Google Shape;173;p24"/>
          <p:cNvSpPr txBox="1">
            <a:spLocks noGrp="1"/>
          </p:cNvSpPr>
          <p:nvPr>
            <p:ph type="title" idx="2"/>
          </p:nvPr>
        </p:nvSpPr>
        <p:spPr>
          <a:xfrm>
            <a:off x="914400" y="378300"/>
            <a:ext cx="8229600" cy="215400"/>
          </a:xfrm>
          <a:prstGeom prst="rect">
            <a:avLst/>
          </a:prstGeom>
        </p:spPr>
        <p:txBody>
          <a:bodyPr spcFirstLastPara="1" wrap="square" lIns="0" tIns="0" rIns="0" bIns="0" anchor="t" anchorCtr="0">
            <a:normAutofit/>
          </a:bodyPr>
          <a:lstStyle>
            <a:lvl1pPr lvl="0">
              <a:spcBef>
                <a:spcPts val="0"/>
              </a:spcBef>
              <a:spcAft>
                <a:spcPts val="0"/>
              </a:spcAft>
              <a:buClr>
                <a:srgbClr val="767676"/>
              </a:buClr>
              <a:buSzPts val="1700"/>
              <a:buFont typeface="Gothic A1 Medium"/>
              <a:buNone/>
              <a:defRPr sz="1700">
                <a:solidFill>
                  <a:srgbClr val="767676"/>
                </a:solidFill>
                <a:latin typeface="Gothic A1 Medium"/>
                <a:ea typeface="Gothic A1 Medium"/>
                <a:cs typeface="Gothic A1 Medium"/>
                <a:sym typeface="Gothic A1 Medium"/>
              </a:defRPr>
            </a:lvl1pPr>
            <a:lvl2pPr lvl="1">
              <a:spcBef>
                <a:spcPts val="0"/>
              </a:spcBef>
              <a:spcAft>
                <a:spcPts val="0"/>
              </a:spcAft>
              <a:buSzPts val="2100"/>
              <a:buNone/>
              <a:defRPr/>
            </a:lvl2pPr>
            <a:lvl3pPr lvl="2">
              <a:spcBef>
                <a:spcPts val="0"/>
              </a:spcBef>
              <a:spcAft>
                <a:spcPts val="0"/>
              </a:spcAft>
              <a:buSzPts val="2100"/>
              <a:buNone/>
              <a:defRPr/>
            </a:lvl3pPr>
            <a:lvl4pPr lvl="3">
              <a:spcBef>
                <a:spcPts val="0"/>
              </a:spcBef>
              <a:spcAft>
                <a:spcPts val="0"/>
              </a:spcAft>
              <a:buSzPts val="2100"/>
              <a:buNone/>
              <a:defRPr/>
            </a:lvl4pPr>
            <a:lvl5pPr lvl="4">
              <a:spcBef>
                <a:spcPts val="0"/>
              </a:spcBef>
              <a:spcAft>
                <a:spcPts val="0"/>
              </a:spcAft>
              <a:buSzPts val="2100"/>
              <a:buNone/>
              <a:defRPr/>
            </a:lvl5pPr>
            <a:lvl6pPr lvl="5">
              <a:spcBef>
                <a:spcPts val="0"/>
              </a:spcBef>
              <a:spcAft>
                <a:spcPts val="0"/>
              </a:spcAft>
              <a:buSzPts val="2100"/>
              <a:buNone/>
              <a:defRPr/>
            </a:lvl6pPr>
            <a:lvl7pPr lvl="6">
              <a:spcBef>
                <a:spcPts val="0"/>
              </a:spcBef>
              <a:spcAft>
                <a:spcPts val="0"/>
              </a:spcAft>
              <a:buSzPts val="2100"/>
              <a:buNone/>
              <a:defRPr/>
            </a:lvl7pPr>
            <a:lvl8pPr lvl="7">
              <a:spcBef>
                <a:spcPts val="0"/>
              </a:spcBef>
              <a:spcAft>
                <a:spcPts val="0"/>
              </a:spcAft>
              <a:buSzPts val="2100"/>
              <a:buNone/>
              <a:defRPr/>
            </a:lvl8pPr>
            <a:lvl9pPr lvl="8">
              <a:spcBef>
                <a:spcPts val="0"/>
              </a:spcBef>
              <a:spcAft>
                <a:spcPts val="0"/>
              </a:spcAft>
              <a:buSzPts val="2100"/>
              <a:buNone/>
              <a:defRPr/>
            </a:lvl9pPr>
          </a:lstStyle>
          <a:p>
            <a:endParaRPr/>
          </a:p>
        </p:txBody>
      </p:sp>
    </p:spTree>
  </p:cSld>
  <p:clrMapOvr>
    <a:masterClrMapping/>
  </p:clrMapOvr>
  <p:extLst>
    <p:ext uri="{DCECCB84-F9BA-43D5-87BE-67443E8EF086}">
      <p15:sldGuideLst xmlns:p15="http://schemas.microsoft.com/office/powerpoint/2012/main">
        <p15:guide id="1" orient="horz" pos="5501">
          <p15:clr>
            <a:srgbClr val="E46962"/>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one column">
  <p:cSld name="TITLE_AND_TWO_COLUMNS_1_1">
    <p:spTree>
      <p:nvGrpSpPr>
        <p:cNvPr id="1" name="Shape 174"/>
        <p:cNvGrpSpPr/>
        <p:nvPr/>
      </p:nvGrpSpPr>
      <p:grpSpPr>
        <a:xfrm>
          <a:off x="0" y="0"/>
          <a:ext cx="0" cy="0"/>
          <a:chOff x="0" y="0"/>
          <a:chExt cx="0" cy="0"/>
        </a:xfrm>
      </p:grpSpPr>
      <p:sp>
        <p:nvSpPr>
          <p:cNvPr id="175" name="Google Shape;175;p25"/>
          <p:cNvSpPr/>
          <p:nvPr/>
        </p:nvSpPr>
        <p:spPr>
          <a:xfrm>
            <a:off x="0" y="0"/>
            <a:ext cx="18288000" cy="914400"/>
          </a:xfrm>
          <a:prstGeom prst="rect">
            <a:avLst/>
          </a:prstGeom>
          <a:solidFill>
            <a:srgbClr val="E9E9E9">
              <a:alpha val="49020"/>
            </a:srgbClr>
          </a:solidFill>
          <a:ln>
            <a:noFill/>
          </a:ln>
        </p:spPr>
        <p:txBody>
          <a:bodyPr spcFirstLastPara="1" wrap="square" lIns="182850" tIns="182850" rIns="182850" bIns="18285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176" name="Google Shape;176;p25"/>
          <p:cNvGrpSpPr/>
          <p:nvPr/>
        </p:nvGrpSpPr>
        <p:grpSpPr>
          <a:xfrm>
            <a:off x="914400" y="1143000"/>
            <a:ext cx="1491527" cy="91652"/>
            <a:chOff x="4580561" y="2589004"/>
            <a:chExt cx="1064464" cy="25200"/>
          </a:xfrm>
        </p:grpSpPr>
        <p:sp>
          <p:nvSpPr>
            <p:cNvPr id="177" name="Google Shape;177;p25"/>
            <p:cNvSpPr/>
            <p:nvPr/>
          </p:nvSpPr>
          <p:spPr>
            <a:xfrm rot="-5400000">
              <a:off x="5366325" y="2335504"/>
              <a:ext cx="25200" cy="532200"/>
            </a:xfrm>
            <a:prstGeom prst="rect">
              <a:avLst/>
            </a:prstGeom>
            <a:solidFill>
              <a:srgbClr val="BF563D"/>
            </a:solidFill>
            <a:ln>
              <a:noFill/>
            </a:ln>
          </p:spPr>
          <p:txBody>
            <a:bodyPr spcFirstLastPara="1" wrap="square" lIns="182850" tIns="182850" rIns="182850" bIns="18285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8" name="Google Shape;178;p25"/>
            <p:cNvSpPr/>
            <p:nvPr/>
          </p:nvSpPr>
          <p:spPr>
            <a:xfrm rot="-5400000">
              <a:off x="4836311" y="2333254"/>
              <a:ext cx="25200" cy="536700"/>
            </a:xfrm>
            <a:prstGeom prst="rect">
              <a:avLst/>
            </a:prstGeom>
            <a:solidFill>
              <a:srgbClr val="BF563D"/>
            </a:solidFill>
            <a:ln>
              <a:noFill/>
            </a:ln>
          </p:spPr>
          <p:txBody>
            <a:bodyPr spcFirstLastPara="1" wrap="square" lIns="182850" tIns="182850" rIns="182850" bIns="18285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79" name="Google Shape;179;p25"/>
          <p:cNvSpPr txBox="1">
            <a:spLocks noGrp="1"/>
          </p:cNvSpPr>
          <p:nvPr>
            <p:ph type="title"/>
          </p:nvPr>
        </p:nvSpPr>
        <p:spPr>
          <a:xfrm>
            <a:off x="914400" y="1371600"/>
            <a:ext cx="16459200" cy="1070400"/>
          </a:xfrm>
          <a:prstGeom prst="rect">
            <a:avLst/>
          </a:prstGeom>
          <a:noFill/>
          <a:ln>
            <a:noFill/>
          </a:ln>
        </p:spPr>
        <p:txBody>
          <a:bodyPr spcFirstLastPara="1" wrap="square" lIns="0" tIns="182850" rIns="182850" bIns="182850" anchor="ctr" anchorCtr="0">
            <a:normAutofit/>
          </a:bodyPr>
          <a:lstStyle>
            <a:lvl1pPr lvl="0" algn="l">
              <a:lnSpc>
                <a:spcPct val="100000"/>
              </a:lnSpc>
              <a:spcBef>
                <a:spcPts val="0"/>
              </a:spcBef>
              <a:spcAft>
                <a:spcPts val="0"/>
              </a:spcAft>
              <a:buClr>
                <a:schemeClr val="dk1"/>
              </a:buClr>
              <a:buSzPts val="6600"/>
              <a:buNone/>
              <a:defRPr>
                <a:solidFill>
                  <a:schemeClr val="dk1"/>
                </a:solidFill>
              </a:defRPr>
            </a:lvl1pPr>
            <a:lvl2pPr lvl="1" algn="l">
              <a:lnSpc>
                <a:spcPct val="100000"/>
              </a:lnSpc>
              <a:spcBef>
                <a:spcPts val="0"/>
              </a:spcBef>
              <a:spcAft>
                <a:spcPts val="0"/>
              </a:spcAft>
              <a:buSzPts val="5200"/>
              <a:buNone/>
              <a:defRPr sz="5200"/>
            </a:lvl2pPr>
            <a:lvl3pPr lvl="2" algn="l">
              <a:lnSpc>
                <a:spcPct val="100000"/>
              </a:lnSpc>
              <a:spcBef>
                <a:spcPts val="0"/>
              </a:spcBef>
              <a:spcAft>
                <a:spcPts val="0"/>
              </a:spcAft>
              <a:buSzPts val="5200"/>
              <a:buNone/>
              <a:defRPr sz="5200"/>
            </a:lvl3pPr>
            <a:lvl4pPr lvl="3" algn="l">
              <a:lnSpc>
                <a:spcPct val="100000"/>
              </a:lnSpc>
              <a:spcBef>
                <a:spcPts val="0"/>
              </a:spcBef>
              <a:spcAft>
                <a:spcPts val="0"/>
              </a:spcAft>
              <a:buSzPts val="5200"/>
              <a:buNone/>
              <a:defRPr sz="5200"/>
            </a:lvl4pPr>
            <a:lvl5pPr lvl="4" algn="l">
              <a:lnSpc>
                <a:spcPct val="100000"/>
              </a:lnSpc>
              <a:spcBef>
                <a:spcPts val="0"/>
              </a:spcBef>
              <a:spcAft>
                <a:spcPts val="0"/>
              </a:spcAft>
              <a:buSzPts val="5200"/>
              <a:buNone/>
              <a:defRPr sz="5200"/>
            </a:lvl5pPr>
            <a:lvl6pPr lvl="5" algn="l">
              <a:lnSpc>
                <a:spcPct val="100000"/>
              </a:lnSpc>
              <a:spcBef>
                <a:spcPts val="0"/>
              </a:spcBef>
              <a:spcAft>
                <a:spcPts val="0"/>
              </a:spcAft>
              <a:buSzPts val="5200"/>
              <a:buNone/>
              <a:defRPr sz="5200"/>
            </a:lvl6pPr>
            <a:lvl7pPr lvl="6" algn="l">
              <a:lnSpc>
                <a:spcPct val="100000"/>
              </a:lnSpc>
              <a:spcBef>
                <a:spcPts val="0"/>
              </a:spcBef>
              <a:spcAft>
                <a:spcPts val="0"/>
              </a:spcAft>
              <a:buSzPts val="5200"/>
              <a:buNone/>
              <a:defRPr sz="5200"/>
            </a:lvl7pPr>
            <a:lvl8pPr lvl="7" algn="l">
              <a:lnSpc>
                <a:spcPct val="100000"/>
              </a:lnSpc>
              <a:spcBef>
                <a:spcPts val="0"/>
              </a:spcBef>
              <a:spcAft>
                <a:spcPts val="0"/>
              </a:spcAft>
              <a:buSzPts val="5200"/>
              <a:buNone/>
              <a:defRPr sz="5200"/>
            </a:lvl8pPr>
            <a:lvl9pPr lvl="8" algn="l">
              <a:lnSpc>
                <a:spcPct val="100000"/>
              </a:lnSpc>
              <a:spcBef>
                <a:spcPts val="0"/>
              </a:spcBef>
              <a:spcAft>
                <a:spcPts val="0"/>
              </a:spcAft>
              <a:buSzPts val="5200"/>
              <a:buNone/>
              <a:defRPr sz="5200"/>
            </a:lvl9pPr>
          </a:lstStyle>
          <a:p>
            <a:endParaRPr/>
          </a:p>
        </p:txBody>
      </p:sp>
      <p:sp>
        <p:nvSpPr>
          <p:cNvPr id="180" name="Google Shape;180;p25"/>
          <p:cNvSpPr txBox="1">
            <a:spLocks noGrp="1"/>
          </p:cNvSpPr>
          <p:nvPr>
            <p:ph type="body" idx="1"/>
          </p:nvPr>
        </p:nvSpPr>
        <p:spPr>
          <a:xfrm>
            <a:off x="914400" y="2899200"/>
            <a:ext cx="16459200" cy="6447300"/>
          </a:xfrm>
          <a:prstGeom prst="rect">
            <a:avLst/>
          </a:prstGeom>
          <a:noFill/>
          <a:ln>
            <a:noFill/>
          </a:ln>
        </p:spPr>
        <p:txBody>
          <a:bodyPr spcFirstLastPara="1" wrap="square" lIns="0" tIns="0" rIns="0" bIns="0" anchor="t" anchorCtr="0">
            <a:normAutofit/>
          </a:bodyPr>
          <a:lstStyle>
            <a:lvl1pPr marL="457200" lvl="0" indent="-393700" algn="l">
              <a:lnSpc>
                <a:spcPct val="115000"/>
              </a:lnSpc>
              <a:spcBef>
                <a:spcPts val="0"/>
              </a:spcBef>
              <a:spcAft>
                <a:spcPts val="0"/>
              </a:spcAft>
              <a:buClr>
                <a:srgbClr val="383B3D"/>
              </a:buClr>
              <a:buSzPts val="2600"/>
              <a:buChar char="●"/>
              <a:defRPr>
                <a:solidFill>
                  <a:srgbClr val="383B3D"/>
                </a:solidFill>
              </a:defRPr>
            </a:lvl1pPr>
            <a:lvl2pPr marL="914400" lvl="1" indent="-368300" algn="l">
              <a:lnSpc>
                <a:spcPct val="115000"/>
              </a:lnSpc>
              <a:spcBef>
                <a:spcPts val="0"/>
              </a:spcBef>
              <a:spcAft>
                <a:spcPts val="0"/>
              </a:spcAft>
              <a:buClr>
                <a:srgbClr val="383B3D"/>
              </a:buClr>
              <a:buSzPts val="2200"/>
              <a:buChar char="○"/>
              <a:defRPr>
                <a:solidFill>
                  <a:srgbClr val="383B3D"/>
                </a:solidFill>
              </a:defRPr>
            </a:lvl2pPr>
            <a:lvl3pPr marL="1371600" lvl="2" indent="-368300" algn="l">
              <a:lnSpc>
                <a:spcPct val="115000"/>
              </a:lnSpc>
              <a:spcBef>
                <a:spcPts val="0"/>
              </a:spcBef>
              <a:spcAft>
                <a:spcPts val="0"/>
              </a:spcAft>
              <a:buClr>
                <a:srgbClr val="383B3D"/>
              </a:buClr>
              <a:buSzPts val="2200"/>
              <a:buChar char="■"/>
              <a:defRPr>
                <a:solidFill>
                  <a:srgbClr val="383B3D"/>
                </a:solidFill>
              </a:defRPr>
            </a:lvl3pPr>
            <a:lvl4pPr marL="1828800" lvl="3" indent="-368300" algn="l">
              <a:lnSpc>
                <a:spcPct val="115000"/>
              </a:lnSpc>
              <a:spcBef>
                <a:spcPts val="0"/>
              </a:spcBef>
              <a:spcAft>
                <a:spcPts val="0"/>
              </a:spcAft>
              <a:buClr>
                <a:srgbClr val="383B3D"/>
              </a:buClr>
              <a:buSzPts val="2200"/>
              <a:buChar char="●"/>
              <a:defRPr>
                <a:solidFill>
                  <a:srgbClr val="383B3D"/>
                </a:solidFill>
              </a:defRPr>
            </a:lvl4pPr>
            <a:lvl5pPr marL="2286000" lvl="4" indent="-368300" algn="l">
              <a:lnSpc>
                <a:spcPct val="115000"/>
              </a:lnSpc>
              <a:spcBef>
                <a:spcPts val="0"/>
              </a:spcBef>
              <a:spcAft>
                <a:spcPts val="0"/>
              </a:spcAft>
              <a:buClr>
                <a:srgbClr val="383B3D"/>
              </a:buClr>
              <a:buSzPts val="2200"/>
              <a:buChar char="○"/>
              <a:defRPr>
                <a:solidFill>
                  <a:srgbClr val="383B3D"/>
                </a:solidFill>
              </a:defRPr>
            </a:lvl5pPr>
            <a:lvl6pPr marL="2743200" lvl="5" indent="-368300" algn="l">
              <a:lnSpc>
                <a:spcPct val="115000"/>
              </a:lnSpc>
              <a:spcBef>
                <a:spcPts val="0"/>
              </a:spcBef>
              <a:spcAft>
                <a:spcPts val="0"/>
              </a:spcAft>
              <a:buClr>
                <a:srgbClr val="383B3D"/>
              </a:buClr>
              <a:buSzPts val="2200"/>
              <a:buChar char="■"/>
              <a:defRPr>
                <a:solidFill>
                  <a:srgbClr val="383B3D"/>
                </a:solidFill>
              </a:defRPr>
            </a:lvl6pPr>
            <a:lvl7pPr marL="3200400" lvl="6" indent="-368300" algn="l">
              <a:lnSpc>
                <a:spcPct val="115000"/>
              </a:lnSpc>
              <a:spcBef>
                <a:spcPts val="0"/>
              </a:spcBef>
              <a:spcAft>
                <a:spcPts val="0"/>
              </a:spcAft>
              <a:buClr>
                <a:srgbClr val="383B3D"/>
              </a:buClr>
              <a:buSzPts val="2200"/>
              <a:buChar char="●"/>
              <a:defRPr>
                <a:solidFill>
                  <a:srgbClr val="383B3D"/>
                </a:solidFill>
              </a:defRPr>
            </a:lvl7pPr>
            <a:lvl8pPr marL="3657600" lvl="7" indent="-368300" algn="l">
              <a:lnSpc>
                <a:spcPct val="115000"/>
              </a:lnSpc>
              <a:spcBef>
                <a:spcPts val="0"/>
              </a:spcBef>
              <a:spcAft>
                <a:spcPts val="0"/>
              </a:spcAft>
              <a:buClr>
                <a:srgbClr val="383B3D"/>
              </a:buClr>
              <a:buSzPts val="2200"/>
              <a:buChar char="○"/>
              <a:defRPr>
                <a:solidFill>
                  <a:srgbClr val="383B3D"/>
                </a:solidFill>
              </a:defRPr>
            </a:lvl8pPr>
            <a:lvl9pPr marL="4114800" lvl="8" indent="-368300" algn="l">
              <a:lnSpc>
                <a:spcPct val="115000"/>
              </a:lnSpc>
              <a:spcBef>
                <a:spcPts val="0"/>
              </a:spcBef>
              <a:spcAft>
                <a:spcPts val="0"/>
              </a:spcAft>
              <a:buClr>
                <a:srgbClr val="383B3D"/>
              </a:buClr>
              <a:buSzPts val="2200"/>
              <a:buChar char="■"/>
              <a:defRPr>
                <a:solidFill>
                  <a:srgbClr val="383B3D"/>
                </a:solidFill>
              </a:defRPr>
            </a:lvl9pPr>
          </a:lstStyle>
          <a:p>
            <a:endParaRPr/>
          </a:p>
        </p:txBody>
      </p:sp>
      <p:sp>
        <p:nvSpPr>
          <p:cNvPr id="181" name="Google Shape;181;p25"/>
          <p:cNvSpPr txBox="1">
            <a:spLocks noGrp="1"/>
          </p:cNvSpPr>
          <p:nvPr>
            <p:ph type="sldNum" idx="12"/>
          </p:nvPr>
        </p:nvSpPr>
        <p:spPr>
          <a:xfrm>
            <a:off x="16291200" y="9372600"/>
            <a:ext cx="1097400" cy="914400"/>
          </a:xfrm>
          <a:prstGeom prst="rect">
            <a:avLst/>
          </a:prstGeom>
          <a:noFill/>
          <a:ln>
            <a:noFill/>
          </a:ln>
        </p:spPr>
        <p:txBody>
          <a:bodyPr spcFirstLastPara="1" wrap="square" lIns="0" tIns="182850" rIns="0" bIns="182850" anchor="ctr" anchorCtr="0">
            <a:noAutofit/>
          </a:bodyPr>
          <a:lstStyle>
            <a:lvl1pPr marL="0" marR="0" lvl="0" indent="0" algn="r">
              <a:lnSpc>
                <a:spcPct val="100000"/>
              </a:lnSpc>
              <a:spcBef>
                <a:spcPts val="0"/>
              </a:spcBef>
              <a:spcAft>
                <a:spcPts val="0"/>
              </a:spcAft>
              <a:buClr>
                <a:srgbClr val="000000"/>
              </a:buClr>
              <a:buSzPts val="2000"/>
              <a:buFont typeface="Arial"/>
              <a:buNone/>
              <a:defRPr sz="2400" b="0" i="0" u="none" strike="noStrike" cap="none">
                <a:solidFill>
                  <a:srgbClr val="7E8489"/>
                </a:solidFill>
                <a:latin typeface="Open Sans"/>
                <a:ea typeface="Open Sans"/>
                <a:cs typeface="Open Sans"/>
                <a:sym typeface="Open Sans"/>
              </a:defRPr>
            </a:lvl1pPr>
            <a:lvl2pPr marL="0" marR="0" lvl="1" indent="0" algn="r">
              <a:lnSpc>
                <a:spcPct val="100000"/>
              </a:lnSpc>
              <a:spcBef>
                <a:spcPts val="0"/>
              </a:spcBef>
              <a:spcAft>
                <a:spcPts val="0"/>
              </a:spcAft>
              <a:buClr>
                <a:srgbClr val="000000"/>
              </a:buClr>
              <a:buSzPts val="2000"/>
              <a:buFont typeface="Arial"/>
              <a:buNone/>
              <a:defRPr sz="2400" b="0" i="0" u="none" strike="noStrike" cap="none">
                <a:solidFill>
                  <a:srgbClr val="7E8489"/>
                </a:solidFill>
                <a:latin typeface="Open Sans"/>
                <a:ea typeface="Open Sans"/>
                <a:cs typeface="Open Sans"/>
                <a:sym typeface="Open Sans"/>
              </a:defRPr>
            </a:lvl2pPr>
            <a:lvl3pPr marL="0" marR="0" lvl="2" indent="0" algn="r">
              <a:lnSpc>
                <a:spcPct val="100000"/>
              </a:lnSpc>
              <a:spcBef>
                <a:spcPts val="0"/>
              </a:spcBef>
              <a:spcAft>
                <a:spcPts val="0"/>
              </a:spcAft>
              <a:buClr>
                <a:srgbClr val="000000"/>
              </a:buClr>
              <a:buSzPts val="2000"/>
              <a:buFont typeface="Arial"/>
              <a:buNone/>
              <a:defRPr sz="2400" b="0" i="0" u="none" strike="noStrike" cap="none">
                <a:solidFill>
                  <a:srgbClr val="7E8489"/>
                </a:solidFill>
                <a:latin typeface="Open Sans"/>
                <a:ea typeface="Open Sans"/>
                <a:cs typeface="Open Sans"/>
                <a:sym typeface="Open Sans"/>
              </a:defRPr>
            </a:lvl3pPr>
            <a:lvl4pPr marL="0" marR="0" lvl="3" indent="0" algn="r">
              <a:lnSpc>
                <a:spcPct val="100000"/>
              </a:lnSpc>
              <a:spcBef>
                <a:spcPts val="0"/>
              </a:spcBef>
              <a:spcAft>
                <a:spcPts val="0"/>
              </a:spcAft>
              <a:buClr>
                <a:srgbClr val="000000"/>
              </a:buClr>
              <a:buSzPts val="2000"/>
              <a:buFont typeface="Arial"/>
              <a:buNone/>
              <a:defRPr sz="2400" b="0" i="0" u="none" strike="noStrike" cap="none">
                <a:solidFill>
                  <a:srgbClr val="7E8489"/>
                </a:solidFill>
                <a:latin typeface="Open Sans"/>
                <a:ea typeface="Open Sans"/>
                <a:cs typeface="Open Sans"/>
                <a:sym typeface="Open Sans"/>
              </a:defRPr>
            </a:lvl4pPr>
            <a:lvl5pPr marL="0" marR="0" lvl="4" indent="0" algn="r">
              <a:lnSpc>
                <a:spcPct val="100000"/>
              </a:lnSpc>
              <a:spcBef>
                <a:spcPts val="0"/>
              </a:spcBef>
              <a:spcAft>
                <a:spcPts val="0"/>
              </a:spcAft>
              <a:buClr>
                <a:srgbClr val="000000"/>
              </a:buClr>
              <a:buSzPts val="2000"/>
              <a:buFont typeface="Arial"/>
              <a:buNone/>
              <a:defRPr sz="2400" b="0" i="0" u="none" strike="noStrike" cap="none">
                <a:solidFill>
                  <a:srgbClr val="7E8489"/>
                </a:solidFill>
                <a:latin typeface="Open Sans"/>
                <a:ea typeface="Open Sans"/>
                <a:cs typeface="Open Sans"/>
                <a:sym typeface="Open Sans"/>
              </a:defRPr>
            </a:lvl5pPr>
            <a:lvl6pPr marL="0" marR="0" lvl="5" indent="0" algn="r">
              <a:lnSpc>
                <a:spcPct val="100000"/>
              </a:lnSpc>
              <a:spcBef>
                <a:spcPts val="0"/>
              </a:spcBef>
              <a:spcAft>
                <a:spcPts val="0"/>
              </a:spcAft>
              <a:buClr>
                <a:srgbClr val="000000"/>
              </a:buClr>
              <a:buSzPts val="2000"/>
              <a:buFont typeface="Arial"/>
              <a:buNone/>
              <a:defRPr sz="2400" b="0" i="0" u="none" strike="noStrike" cap="none">
                <a:solidFill>
                  <a:srgbClr val="7E8489"/>
                </a:solidFill>
                <a:latin typeface="Open Sans"/>
                <a:ea typeface="Open Sans"/>
                <a:cs typeface="Open Sans"/>
                <a:sym typeface="Open Sans"/>
              </a:defRPr>
            </a:lvl6pPr>
            <a:lvl7pPr marL="0" marR="0" lvl="6" indent="0" algn="r">
              <a:lnSpc>
                <a:spcPct val="100000"/>
              </a:lnSpc>
              <a:spcBef>
                <a:spcPts val="0"/>
              </a:spcBef>
              <a:spcAft>
                <a:spcPts val="0"/>
              </a:spcAft>
              <a:buClr>
                <a:srgbClr val="000000"/>
              </a:buClr>
              <a:buSzPts val="2000"/>
              <a:buFont typeface="Arial"/>
              <a:buNone/>
              <a:defRPr sz="2400" b="0" i="0" u="none" strike="noStrike" cap="none">
                <a:solidFill>
                  <a:srgbClr val="7E8489"/>
                </a:solidFill>
                <a:latin typeface="Open Sans"/>
                <a:ea typeface="Open Sans"/>
                <a:cs typeface="Open Sans"/>
                <a:sym typeface="Open Sans"/>
              </a:defRPr>
            </a:lvl7pPr>
            <a:lvl8pPr marL="0" marR="0" lvl="7" indent="0" algn="r">
              <a:lnSpc>
                <a:spcPct val="100000"/>
              </a:lnSpc>
              <a:spcBef>
                <a:spcPts val="0"/>
              </a:spcBef>
              <a:spcAft>
                <a:spcPts val="0"/>
              </a:spcAft>
              <a:buClr>
                <a:srgbClr val="000000"/>
              </a:buClr>
              <a:buSzPts val="2000"/>
              <a:buFont typeface="Arial"/>
              <a:buNone/>
              <a:defRPr sz="2400" b="0" i="0" u="none" strike="noStrike" cap="none">
                <a:solidFill>
                  <a:srgbClr val="7E8489"/>
                </a:solidFill>
                <a:latin typeface="Open Sans"/>
                <a:ea typeface="Open Sans"/>
                <a:cs typeface="Open Sans"/>
                <a:sym typeface="Open Sans"/>
              </a:defRPr>
            </a:lvl8pPr>
            <a:lvl9pPr marL="0" marR="0" lvl="8" indent="0" algn="r">
              <a:lnSpc>
                <a:spcPct val="100000"/>
              </a:lnSpc>
              <a:spcBef>
                <a:spcPts val="0"/>
              </a:spcBef>
              <a:spcAft>
                <a:spcPts val="0"/>
              </a:spcAft>
              <a:buClr>
                <a:srgbClr val="000000"/>
              </a:buClr>
              <a:buSzPts val="2000"/>
              <a:buFont typeface="Arial"/>
              <a:buNone/>
              <a:defRPr sz="2400" b="0" i="0" u="none" strike="noStrike" cap="none">
                <a:solidFill>
                  <a:srgbClr val="7E8489"/>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en-US"/>
              <a:t>‹#›</a:t>
            </a:fld>
            <a:endParaRPr/>
          </a:p>
        </p:txBody>
      </p:sp>
      <p:pic>
        <p:nvPicPr>
          <p:cNvPr id="182" name="Google Shape;182;p25" title="RP_Group_Logos__2025-WordMark-transparent-DIGITAL.png"/>
          <p:cNvPicPr preferRelativeResize="0"/>
          <p:nvPr/>
        </p:nvPicPr>
        <p:blipFill rotWithShape="1">
          <a:blip r:embed="rId2">
            <a:alphaModFix/>
          </a:blip>
          <a:srcRect/>
          <a:stretch/>
        </p:blipFill>
        <p:spPr>
          <a:xfrm>
            <a:off x="15307886" y="-3654"/>
            <a:ext cx="2312124" cy="914400"/>
          </a:xfrm>
          <a:prstGeom prst="rect">
            <a:avLst/>
          </a:prstGeom>
          <a:noFill/>
          <a:ln>
            <a:noFill/>
          </a:ln>
        </p:spPr>
      </p:pic>
      <p:sp>
        <p:nvSpPr>
          <p:cNvPr id="183" name="Google Shape;183;p25"/>
          <p:cNvSpPr txBox="1">
            <a:spLocks noGrp="1"/>
          </p:cNvSpPr>
          <p:nvPr>
            <p:ph type="title" idx="2"/>
          </p:nvPr>
        </p:nvSpPr>
        <p:spPr>
          <a:xfrm>
            <a:off x="914400" y="378300"/>
            <a:ext cx="8229600" cy="215400"/>
          </a:xfrm>
          <a:prstGeom prst="rect">
            <a:avLst/>
          </a:prstGeom>
        </p:spPr>
        <p:txBody>
          <a:bodyPr spcFirstLastPara="1" wrap="square" lIns="0" tIns="0" rIns="0" bIns="0" anchor="t" anchorCtr="0">
            <a:normAutofit/>
          </a:bodyPr>
          <a:lstStyle>
            <a:lvl1pPr lvl="0">
              <a:spcBef>
                <a:spcPts val="0"/>
              </a:spcBef>
              <a:spcAft>
                <a:spcPts val="0"/>
              </a:spcAft>
              <a:buClr>
                <a:srgbClr val="767676"/>
              </a:buClr>
              <a:buSzPts val="1700"/>
              <a:buFont typeface="Gothic A1 Medium"/>
              <a:buNone/>
              <a:defRPr sz="1700">
                <a:solidFill>
                  <a:srgbClr val="767676"/>
                </a:solidFill>
                <a:latin typeface="Gothic A1 Medium"/>
                <a:ea typeface="Gothic A1 Medium"/>
                <a:cs typeface="Gothic A1 Medium"/>
                <a:sym typeface="Gothic A1 Medium"/>
              </a:defRPr>
            </a:lvl1pPr>
            <a:lvl2pPr lvl="1">
              <a:spcBef>
                <a:spcPts val="0"/>
              </a:spcBef>
              <a:spcAft>
                <a:spcPts val="0"/>
              </a:spcAft>
              <a:buSzPts val="2100"/>
              <a:buNone/>
              <a:defRPr/>
            </a:lvl2pPr>
            <a:lvl3pPr lvl="2">
              <a:spcBef>
                <a:spcPts val="0"/>
              </a:spcBef>
              <a:spcAft>
                <a:spcPts val="0"/>
              </a:spcAft>
              <a:buSzPts val="2100"/>
              <a:buNone/>
              <a:defRPr/>
            </a:lvl3pPr>
            <a:lvl4pPr lvl="3">
              <a:spcBef>
                <a:spcPts val="0"/>
              </a:spcBef>
              <a:spcAft>
                <a:spcPts val="0"/>
              </a:spcAft>
              <a:buSzPts val="2100"/>
              <a:buNone/>
              <a:defRPr/>
            </a:lvl4pPr>
            <a:lvl5pPr lvl="4">
              <a:spcBef>
                <a:spcPts val="0"/>
              </a:spcBef>
              <a:spcAft>
                <a:spcPts val="0"/>
              </a:spcAft>
              <a:buSzPts val="2100"/>
              <a:buNone/>
              <a:defRPr/>
            </a:lvl5pPr>
            <a:lvl6pPr lvl="5">
              <a:spcBef>
                <a:spcPts val="0"/>
              </a:spcBef>
              <a:spcAft>
                <a:spcPts val="0"/>
              </a:spcAft>
              <a:buSzPts val="2100"/>
              <a:buNone/>
              <a:defRPr/>
            </a:lvl6pPr>
            <a:lvl7pPr lvl="6">
              <a:spcBef>
                <a:spcPts val="0"/>
              </a:spcBef>
              <a:spcAft>
                <a:spcPts val="0"/>
              </a:spcAft>
              <a:buSzPts val="2100"/>
              <a:buNone/>
              <a:defRPr/>
            </a:lvl7pPr>
            <a:lvl8pPr lvl="7">
              <a:spcBef>
                <a:spcPts val="0"/>
              </a:spcBef>
              <a:spcAft>
                <a:spcPts val="0"/>
              </a:spcAft>
              <a:buSzPts val="2100"/>
              <a:buNone/>
              <a:defRPr/>
            </a:lvl8pPr>
            <a:lvl9pPr lvl="8">
              <a:spcBef>
                <a:spcPts val="0"/>
              </a:spcBef>
              <a:spcAft>
                <a:spcPts val="0"/>
              </a:spcAft>
              <a:buSzPts val="2100"/>
              <a:buNone/>
              <a:defRPr/>
            </a:lvl9pPr>
          </a:lstStyle>
          <a:p>
            <a:endParaRPr/>
          </a:p>
        </p:txBody>
      </p:sp>
    </p:spTree>
  </p:cSld>
  <p:clrMapOvr>
    <a:masterClrMapping/>
  </p:clrMapOvr>
  <p:extLst>
    <p:ext uri="{DCECCB84-F9BA-43D5-87BE-67443E8EF086}">
      <p15:sldGuideLst xmlns:p15="http://schemas.microsoft.com/office/powerpoint/2012/main">
        <p15:guide id="1" pos="576">
          <p15:clr>
            <a:srgbClr val="E46962"/>
          </p15:clr>
        </p15:guide>
        <p15:guide id="2" orient="horz" pos="576">
          <p15:clr>
            <a:srgbClr val="E46962"/>
          </p15:clr>
        </p15:guide>
        <p15:guide id="3" pos="10944">
          <p15:clr>
            <a:srgbClr val="E46962"/>
          </p15:clr>
        </p15:guide>
        <p15:guide id="4" orient="horz" pos="5904">
          <p15:clr>
            <a:srgbClr val="E46962"/>
          </p15:clr>
        </p15:guide>
        <p15:guide id="5" pos="5760">
          <p15:clr>
            <a:srgbClr val="E46962"/>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Section title - Plum">
  <p:cSld name="MAIN_POINT_2_1">
    <p:bg>
      <p:bgPr>
        <a:solidFill>
          <a:srgbClr val="E4E1E5">
            <a:alpha val="24710"/>
          </a:srgbClr>
        </a:solidFill>
        <a:effectLst/>
      </p:bgPr>
    </p:bg>
    <p:spTree>
      <p:nvGrpSpPr>
        <p:cNvPr id="1" name="Shape 184"/>
        <p:cNvGrpSpPr/>
        <p:nvPr/>
      </p:nvGrpSpPr>
      <p:grpSpPr>
        <a:xfrm>
          <a:off x="0" y="0"/>
          <a:ext cx="0" cy="0"/>
          <a:chOff x="0" y="0"/>
          <a:chExt cx="0" cy="0"/>
        </a:xfrm>
      </p:grpSpPr>
      <p:pic>
        <p:nvPicPr>
          <p:cNvPr id="185" name="Google Shape;185;p26" title="PlumPurple.png"/>
          <p:cNvPicPr preferRelativeResize="0"/>
          <p:nvPr/>
        </p:nvPicPr>
        <p:blipFill rotWithShape="1">
          <a:blip r:embed="rId2">
            <a:alphaModFix/>
          </a:blip>
          <a:srcRect t="12099" b="55457"/>
          <a:stretch/>
        </p:blipFill>
        <p:spPr>
          <a:xfrm>
            <a:off x="-22862" y="6964863"/>
            <a:ext cx="18333721" cy="3337560"/>
          </a:xfrm>
          <a:prstGeom prst="rect">
            <a:avLst/>
          </a:prstGeom>
          <a:noFill/>
          <a:ln>
            <a:noFill/>
          </a:ln>
        </p:spPr>
      </p:pic>
      <p:grpSp>
        <p:nvGrpSpPr>
          <p:cNvPr id="186" name="Google Shape;186;p26"/>
          <p:cNvGrpSpPr/>
          <p:nvPr/>
        </p:nvGrpSpPr>
        <p:grpSpPr>
          <a:xfrm>
            <a:off x="914400" y="8686841"/>
            <a:ext cx="1491527" cy="91652"/>
            <a:chOff x="4580561" y="2589004"/>
            <a:chExt cx="1064464" cy="25200"/>
          </a:xfrm>
        </p:grpSpPr>
        <p:sp>
          <p:nvSpPr>
            <p:cNvPr id="187" name="Google Shape;187;p26"/>
            <p:cNvSpPr/>
            <p:nvPr/>
          </p:nvSpPr>
          <p:spPr>
            <a:xfrm rot="-5400000">
              <a:off x="5366325" y="2335504"/>
              <a:ext cx="25200" cy="532200"/>
            </a:xfrm>
            <a:prstGeom prst="rect">
              <a:avLst/>
            </a:prstGeom>
            <a:solidFill>
              <a:schemeClr val="lt1"/>
            </a:solidFill>
            <a:ln>
              <a:noFill/>
            </a:ln>
          </p:spPr>
          <p:txBody>
            <a:bodyPr spcFirstLastPara="1" wrap="square" lIns="182850" tIns="182850" rIns="182850" bIns="18285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8" name="Google Shape;188;p26"/>
            <p:cNvSpPr/>
            <p:nvPr/>
          </p:nvSpPr>
          <p:spPr>
            <a:xfrm rot="-5400000">
              <a:off x="4836311" y="2333254"/>
              <a:ext cx="25200" cy="536700"/>
            </a:xfrm>
            <a:prstGeom prst="rect">
              <a:avLst/>
            </a:prstGeom>
            <a:solidFill>
              <a:schemeClr val="lt1"/>
            </a:solidFill>
            <a:ln>
              <a:noFill/>
            </a:ln>
          </p:spPr>
          <p:txBody>
            <a:bodyPr spcFirstLastPara="1" wrap="square" lIns="182850" tIns="182850" rIns="182850" bIns="18285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89" name="Google Shape;189;p26"/>
          <p:cNvSpPr txBox="1">
            <a:spLocks noGrp="1"/>
          </p:cNvSpPr>
          <p:nvPr>
            <p:ph type="title"/>
          </p:nvPr>
        </p:nvSpPr>
        <p:spPr>
          <a:xfrm>
            <a:off x="914400" y="1828800"/>
            <a:ext cx="16459200" cy="5120700"/>
          </a:xfrm>
          <a:prstGeom prst="rect">
            <a:avLst/>
          </a:prstGeom>
          <a:noFill/>
          <a:ln>
            <a:noFill/>
          </a:ln>
        </p:spPr>
        <p:txBody>
          <a:bodyPr spcFirstLastPara="1" wrap="square" lIns="182850" tIns="182850" rIns="182850" bIns="182850" anchor="ctr" anchorCtr="0">
            <a:normAutofit/>
          </a:bodyPr>
          <a:lstStyle>
            <a:lvl1pPr lvl="0" algn="l">
              <a:lnSpc>
                <a:spcPct val="100000"/>
              </a:lnSpc>
              <a:spcBef>
                <a:spcPts val="0"/>
              </a:spcBef>
              <a:spcAft>
                <a:spcPts val="0"/>
              </a:spcAft>
              <a:buClr>
                <a:srgbClr val="383B3D"/>
              </a:buClr>
              <a:buSzPts val="8200"/>
              <a:buNone/>
              <a:defRPr sz="8200">
                <a:solidFill>
                  <a:srgbClr val="383B3D"/>
                </a:solidFill>
              </a:defRPr>
            </a:lvl1pPr>
            <a:lvl2pPr lvl="1" algn="l">
              <a:lnSpc>
                <a:spcPct val="100000"/>
              </a:lnSpc>
              <a:spcBef>
                <a:spcPts val="0"/>
              </a:spcBef>
              <a:spcAft>
                <a:spcPts val="0"/>
              </a:spcAft>
              <a:buClr>
                <a:schemeClr val="lt1"/>
              </a:buClr>
              <a:buSzPts val="8200"/>
              <a:buNone/>
              <a:defRPr sz="8200">
                <a:solidFill>
                  <a:schemeClr val="lt1"/>
                </a:solidFill>
              </a:defRPr>
            </a:lvl2pPr>
            <a:lvl3pPr lvl="2" algn="l">
              <a:lnSpc>
                <a:spcPct val="100000"/>
              </a:lnSpc>
              <a:spcBef>
                <a:spcPts val="0"/>
              </a:spcBef>
              <a:spcAft>
                <a:spcPts val="0"/>
              </a:spcAft>
              <a:buClr>
                <a:schemeClr val="lt1"/>
              </a:buClr>
              <a:buSzPts val="8200"/>
              <a:buNone/>
              <a:defRPr sz="8200">
                <a:solidFill>
                  <a:schemeClr val="lt1"/>
                </a:solidFill>
              </a:defRPr>
            </a:lvl3pPr>
            <a:lvl4pPr lvl="3" algn="l">
              <a:lnSpc>
                <a:spcPct val="100000"/>
              </a:lnSpc>
              <a:spcBef>
                <a:spcPts val="0"/>
              </a:spcBef>
              <a:spcAft>
                <a:spcPts val="0"/>
              </a:spcAft>
              <a:buClr>
                <a:schemeClr val="lt1"/>
              </a:buClr>
              <a:buSzPts val="8200"/>
              <a:buNone/>
              <a:defRPr sz="8200">
                <a:solidFill>
                  <a:schemeClr val="lt1"/>
                </a:solidFill>
              </a:defRPr>
            </a:lvl4pPr>
            <a:lvl5pPr lvl="4" algn="l">
              <a:lnSpc>
                <a:spcPct val="100000"/>
              </a:lnSpc>
              <a:spcBef>
                <a:spcPts val="0"/>
              </a:spcBef>
              <a:spcAft>
                <a:spcPts val="0"/>
              </a:spcAft>
              <a:buClr>
                <a:schemeClr val="lt1"/>
              </a:buClr>
              <a:buSzPts val="8200"/>
              <a:buNone/>
              <a:defRPr sz="8200">
                <a:solidFill>
                  <a:schemeClr val="lt1"/>
                </a:solidFill>
              </a:defRPr>
            </a:lvl5pPr>
            <a:lvl6pPr lvl="5" algn="l">
              <a:lnSpc>
                <a:spcPct val="100000"/>
              </a:lnSpc>
              <a:spcBef>
                <a:spcPts val="0"/>
              </a:spcBef>
              <a:spcAft>
                <a:spcPts val="0"/>
              </a:spcAft>
              <a:buClr>
                <a:schemeClr val="lt1"/>
              </a:buClr>
              <a:buSzPts val="8200"/>
              <a:buNone/>
              <a:defRPr sz="8200">
                <a:solidFill>
                  <a:schemeClr val="lt1"/>
                </a:solidFill>
              </a:defRPr>
            </a:lvl6pPr>
            <a:lvl7pPr lvl="6" algn="l">
              <a:lnSpc>
                <a:spcPct val="100000"/>
              </a:lnSpc>
              <a:spcBef>
                <a:spcPts val="0"/>
              </a:spcBef>
              <a:spcAft>
                <a:spcPts val="0"/>
              </a:spcAft>
              <a:buClr>
                <a:schemeClr val="lt1"/>
              </a:buClr>
              <a:buSzPts val="8200"/>
              <a:buNone/>
              <a:defRPr sz="8200">
                <a:solidFill>
                  <a:schemeClr val="lt1"/>
                </a:solidFill>
              </a:defRPr>
            </a:lvl7pPr>
            <a:lvl8pPr lvl="7" algn="l">
              <a:lnSpc>
                <a:spcPct val="100000"/>
              </a:lnSpc>
              <a:spcBef>
                <a:spcPts val="0"/>
              </a:spcBef>
              <a:spcAft>
                <a:spcPts val="0"/>
              </a:spcAft>
              <a:buClr>
                <a:schemeClr val="lt1"/>
              </a:buClr>
              <a:buSzPts val="8200"/>
              <a:buNone/>
              <a:defRPr sz="8200">
                <a:solidFill>
                  <a:schemeClr val="lt1"/>
                </a:solidFill>
              </a:defRPr>
            </a:lvl8pPr>
            <a:lvl9pPr lvl="8" algn="l">
              <a:lnSpc>
                <a:spcPct val="100000"/>
              </a:lnSpc>
              <a:spcBef>
                <a:spcPts val="0"/>
              </a:spcBef>
              <a:spcAft>
                <a:spcPts val="0"/>
              </a:spcAft>
              <a:buClr>
                <a:schemeClr val="lt1"/>
              </a:buClr>
              <a:buSzPts val="8200"/>
              <a:buNone/>
              <a:defRPr sz="8200">
                <a:solidFill>
                  <a:schemeClr val="lt1"/>
                </a:solidFill>
              </a:defRPr>
            </a:lvl9pPr>
          </a:lstStyle>
          <a:p>
            <a:endParaRPr/>
          </a:p>
        </p:txBody>
      </p:sp>
      <p:sp>
        <p:nvSpPr>
          <p:cNvPr id="190" name="Google Shape;190;p26"/>
          <p:cNvSpPr txBox="1">
            <a:spLocks noGrp="1"/>
          </p:cNvSpPr>
          <p:nvPr>
            <p:ph type="subTitle" idx="1"/>
          </p:nvPr>
        </p:nvSpPr>
        <p:spPr>
          <a:xfrm>
            <a:off x="914400" y="6949450"/>
            <a:ext cx="16459200" cy="1567500"/>
          </a:xfrm>
          <a:prstGeom prst="rect">
            <a:avLst/>
          </a:prstGeom>
          <a:noFill/>
          <a:ln>
            <a:noFill/>
          </a:ln>
        </p:spPr>
        <p:txBody>
          <a:bodyPr spcFirstLastPara="1" wrap="square" lIns="182850" tIns="182850" rIns="182850" bIns="182850" anchor="ctr" anchorCtr="0">
            <a:normAutofit/>
          </a:bodyPr>
          <a:lstStyle>
            <a:lvl1pPr lvl="0" algn="l">
              <a:lnSpc>
                <a:spcPct val="115000"/>
              </a:lnSpc>
              <a:spcBef>
                <a:spcPts val="0"/>
              </a:spcBef>
              <a:spcAft>
                <a:spcPts val="0"/>
              </a:spcAft>
              <a:buClr>
                <a:schemeClr val="lt1"/>
              </a:buClr>
              <a:buSzPts val="4200"/>
              <a:buNone/>
              <a:defRPr sz="4200">
                <a:solidFill>
                  <a:schemeClr val="lt1"/>
                </a:solidFill>
              </a:defRPr>
            </a:lvl1pPr>
            <a:lvl2pPr lvl="1" algn="l">
              <a:lnSpc>
                <a:spcPct val="115000"/>
              </a:lnSpc>
              <a:spcBef>
                <a:spcPts val="0"/>
              </a:spcBef>
              <a:spcAft>
                <a:spcPts val="0"/>
              </a:spcAft>
              <a:buClr>
                <a:schemeClr val="lt1"/>
              </a:buClr>
              <a:buSzPts val="4200"/>
              <a:buNone/>
              <a:defRPr sz="4200">
                <a:solidFill>
                  <a:schemeClr val="lt1"/>
                </a:solidFill>
              </a:defRPr>
            </a:lvl2pPr>
            <a:lvl3pPr lvl="2" algn="l">
              <a:lnSpc>
                <a:spcPct val="115000"/>
              </a:lnSpc>
              <a:spcBef>
                <a:spcPts val="0"/>
              </a:spcBef>
              <a:spcAft>
                <a:spcPts val="0"/>
              </a:spcAft>
              <a:buClr>
                <a:schemeClr val="lt1"/>
              </a:buClr>
              <a:buSzPts val="4200"/>
              <a:buNone/>
              <a:defRPr sz="4200">
                <a:solidFill>
                  <a:schemeClr val="lt1"/>
                </a:solidFill>
              </a:defRPr>
            </a:lvl3pPr>
            <a:lvl4pPr lvl="3" algn="l">
              <a:lnSpc>
                <a:spcPct val="115000"/>
              </a:lnSpc>
              <a:spcBef>
                <a:spcPts val="0"/>
              </a:spcBef>
              <a:spcAft>
                <a:spcPts val="0"/>
              </a:spcAft>
              <a:buClr>
                <a:schemeClr val="lt1"/>
              </a:buClr>
              <a:buSzPts val="4200"/>
              <a:buNone/>
              <a:defRPr sz="4200">
                <a:solidFill>
                  <a:schemeClr val="lt1"/>
                </a:solidFill>
              </a:defRPr>
            </a:lvl4pPr>
            <a:lvl5pPr lvl="4" algn="l">
              <a:lnSpc>
                <a:spcPct val="115000"/>
              </a:lnSpc>
              <a:spcBef>
                <a:spcPts val="0"/>
              </a:spcBef>
              <a:spcAft>
                <a:spcPts val="0"/>
              </a:spcAft>
              <a:buClr>
                <a:schemeClr val="lt1"/>
              </a:buClr>
              <a:buSzPts val="4200"/>
              <a:buNone/>
              <a:defRPr sz="4200">
                <a:solidFill>
                  <a:schemeClr val="lt1"/>
                </a:solidFill>
              </a:defRPr>
            </a:lvl5pPr>
            <a:lvl6pPr lvl="5" algn="l">
              <a:lnSpc>
                <a:spcPct val="115000"/>
              </a:lnSpc>
              <a:spcBef>
                <a:spcPts val="0"/>
              </a:spcBef>
              <a:spcAft>
                <a:spcPts val="0"/>
              </a:spcAft>
              <a:buClr>
                <a:schemeClr val="lt1"/>
              </a:buClr>
              <a:buSzPts val="4200"/>
              <a:buNone/>
              <a:defRPr sz="4200">
                <a:solidFill>
                  <a:schemeClr val="lt1"/>
                </a:solidFill>
              </a:defRPr>
            </a:lvl6pPr>
            <a:lvl7pPr lvl="6" algn="l">
              <a:lnSpc>
                <a:spcPct val="115000"/>
              </a:lnSpc>
              <a:spcBef>
                <a:spcPts val="0"/>
              </a:spcBef>
              <a:spcAft>
                <a:spcPts val="0"/>
              </a:spcAft>
              <a:buClr>
                <a:schemeClr val="lt1"/>
              </a:buClr>
              <a:buSzPts val="4200"/>
              <a:buNone/>
              <a:defRPr sz="4200">
                <a:solidFill>
                  <a:schemeClr val="lt1"/>
                </a:solidFill>
              </a:defRPr>
            </a:lvl7pPr>
            <a:lvl8pPr lvl="7" algn="l">
              <a:lnSpc>
                <a:spcPct val="115000"/>
              </a:lnSpc>
              <a:spcBef>
                <a:spcPts val="0"/>
              </a:spcBef>
              <a:spcAft>
                <a:spcPts val="0"/>
              </a:spcAft>
              <a:buClr>
                <a:schemeClr val="lt1"/>
              </a:buClr>
              <a:buSzPts val="4200"/>
              <a:buNone/>
              <a:defRPr sz="4200">
                <a:solidFill>
                  <a:schemeClr val="lt1"/>
                </a:solidFill>
              </a:defRPr>
            </a:lvl8pPr>
            <a:lvl9pPr lvl="8" algn="l">
              <a:lnSpc>
                <a:spcPct val="115000"/>
              </a:lnSpc>
              <a:spcBef>
                <a:spcPts val="0"/>
              </a:spcBef>
              <a:spcAft>
                <a:spcPts val="0"/>
              </a:spcAft>
              <a:buClr>
                <a:schemeClr val="lt1"/>
              </a:buClr>
              <a:buSzPts val="4200"/>
              <a:buNone/>
              <a:defRPr sz="4200">
                <a:solidFill>
                  <a:schemeClr val="lt1"/>
                </a:solidFill>
              </a:defRPr>
            </a:lvl9pPr>
          </a:lstStyle>
          <a:p>
            <a:endParaRPr/>
          </a:p>
        </p:txBody>
      </p:sp>
      <p:pic>
        <p:nvPicPr>
          <p:cNvPr id="191" name="Google Shape;191;p26" title="RP_Group_Logos__2025-WordMark-transparent-DIGITAL.png"/>
          <p:cNvPicPr preferRelativeResize="0"/>
          <p:nvPr/>
        </p:nvPicPr>
        <p:blipFill rotWithShape="1">
          <a:blip r:embed="rId3">
            <a:alphaModFix/>
          </a:blip>
          <a:srcRect/>
          <a:stretch/>
        </p:blipFill>
        <p:spPr>
          <a:xfrm>
            <a:off x="15307886" y="-3654"/>
            <a:ext cx="2312124" cy="914400"/>
          </a:xfrm>
          <a:prstGeom prst="rect">
            <a:avLst/>
          </a:prstGeom>
          <a:noFill/>
          <a:ln>
            <a:noFill/>
          </a:ln>
        </p:spPr>
      </p:pic>
      <p:sp>
        <p:nvSpPr>
          <p:cNvPr id="192" name="Google Shape;192;p26"/>
          <p:cNvSpPr txBox="1">
            <a:spLocks noGrp="1"/>
          </p:cNvSpPr>
          <p:nvPr>
            <p:ph type="title" idx="2"/>
          </p:nvPr>
        </p:nvSpPr>
        <p:spPr>
          <a:xfrm>
            <a:off x="914400" y="378300"/>
            <a:ext cx="8229600" cy="215400"/>
          </a:xfrm>
          <a:prstGeom prst="rect">
            <a:avLst/>
          </a:prstGeom>
        </p:spPr>
        <p:txBody>
          <a:bodyPr spcFirstLastPara="1" wrap="square" lIns="0" tIns="0" rIns="0" bIns="0" anchor="t" anchorCtr="0">
            <a:normAutofit/>
          </a:bodyPr>
          <a:lstStyle>
            <a:lvl1pPr lvl="0">
              <a:spcBef>
                <a:spcPts val="0"/>
              </a:spcBef>
              <a:spcAft>
                <a:spcPts val="0"/>
              </a:spcAft>
              <a:buClr>
                <a:srgbClr val="767676"/>
              </a:buClr>
              <a:buSzPts val="1700"/>
              <a:buFont typeface="Gothic A1 Medium"/>
              <a:buNone/>
              <a:defRPr sz="1700">
                <a:solidFill>
                  <a:srgbClr val="767676"/>
                </a:solidFill>
                <a:latin typeface="Gothic A1 Medium"/>
                <a:ea typeface="Gothic A1 Medium"/>
                <a:cs typeface="Gothic A1 Medium"/>
                <a:sym typeface="Gothic A1 Medium"/>
              </a:defRPr>
            </a:lvl1pPr>
            <a:lvl2pPr lvl="1">
              <a:spcBef>
                <a:spcPts val="0"/>
              </a:spcBef>
              <a:spcAft>
                <a:spcPts val="0"/>
              </a:spcAft>
              <a:buSzPts val="2100"/>
              <a:buNone/>
              <a:defRPr/>
            </a:lvl2pPr>
            <a:lvl3pPr lvl="2">
              <a:spcBef>
                <a:spcPts val="0"/>
              </a:spcBef>
              <a:spcAft>
                <a:spcPts val="0"/>
              </a:spcAft>
              <a:buSzPts val="2100"/>
              <a:buNone/>
              <a:defRPr/>
            </a:lvl3pPr>
            <a:lvl4pPr lvl="3">
              <a:spcBef>
                <a:spcPts val="0"/>
              </a:spcBef>
              <a:spcAft>
                <a:spcPts val="0"/>
              </a:spcAft>
              <a:buSzPts val="2100"/>
              <a:buNone/>
              <a:defRPr/>
            </a:lvl4pPr>
            <a:lvl5pPr lvl="4">
              <a:spcBef>
                <a:spcPts val="0"/>
              </a:spcBef>
              <a:spcAft>
                <a:spcPts val="0"/>
              </a:spcAft>
              <a:buSzPts val="2100"/>
              <a:buNone/>
              <a:defRPr/>
            </a:lvl5pPr>
            <a:lvl6pPr lvl="5">
              <a:spcBef>
                <a:spcPts val="0"/>
              </a:spcBef>
              <a:spcAft>
                <a:spcPts val="0"/>
              </a:spcAft>
              <a:buSzPts val="2100"/>
              <a:buNone/>
              <a:defRPr/>
            </a:lvl6pPr>
            <a:lvl7pPr lvl="6">
              <a:spcBef>
                <a:spcPts val="0"/>
              </a:spcBef>
              <a:spcAft>
                <a:spcPts val="0"/>
              </a:spcAft>
              <a:buSzPts val="2100"/>
              <a:buNone/>
              <a:defRPr/>
            </a:lvl7pPr>
            <a:lvl8pPr lvl="7">
              <a:spcBef>
                <a:spcPts val="0"/>
              </a:spcBef>
              <a:spcAft>
                <a:spcPts val="0"/>
              </a:spcAft>
              <a:buSzPts val="2100"/>
              <a:buNone/>
              <a:defRPr/>
            </a:lvl8pPr>
            <a:lvl9pPr lvl="8">
              <a:spcBef>
                <a:spcPts val="0"/>
              </a:spcBef>
              <a:spcAft>
                <a:spcPts val="0"/>
              </a:spcAft>
              <a:buSzPts val="2100"/>
              <a:buNone/>
              <a:defRPr/>
            </a:lvl9pPr>
          </a:lstStyle>
          <a:p>
            <a:endParaRPr/>
          </a:p>
        </p:txBody>
      </p:sp>
    </p:spTree>
  </p:cSld>
  <p:clrMapOvr>
    <a:masterClrMapping/>
  </p:clrMapOvr>
  <p:extLst>
    <p:ext uri="{DCECCB84-F9BA-43D5-87BE-67443E8EF086}">
      <p15:sldGuideLst xmlns:p15="http://schemas.microsoft.com/office/powerpoint/2012/main">
        <p15:guide id="1" orient="horz" pos="5501">
          <p15:clr>
            <a:srgbClr val="E46962"/>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Big number 1">
  <p:cSld name="BIG_NUMBER_1">
    <p:bg>
      <p:bgPr>
        <a:blipFill>
          <a:blip r:embed="rId2">
            <a:alphaModFix/>
          </a:blip>
          <a:stretch>
            <a:fillRect/>
          </a:stretch>
        </a:blipFill>
        <a:effectLst/>
      </p:bgPr>
    </p:bg>
    <p:spTree>
      <p:nvGrpSpPr>
        <p:cNvPr id="1" name="Shape 193"/>
        <p:cNvGrpSpPr/>
        <p:nvPr/>
      </p:nvGrpSpPr>
      <p:grpSpPr>
        <a:xfrm>
          <a:off x="0" y="0"/>
          <a:ext cx="0" cy="0"/>
          <a:chOff x="0" y="0"/>
          <a:chExt cx="0" cy="0"/>
        </a:xfrm>
      </p:grpSpPr>
      <p:grpSp>
        <p:nvGrpSpPr>
          <p:cNvPr id="194" name="Google Shape;194;p27"/>
          <p:cNvGrpSpPr/>
          <p:nvPr/>
        </p:nvGrpSpPr>
        <p:grpSpPr>
          <a:xfrm>
            <a:off x="14799673" y="8338342"/>
            <a:ext cx="1491527" cy="91652"/>
            <a:chOff x="4580561" y="2589004"/>
            <a:chExt cx="1064464" cy="25200"/>
          </a:xfrm>
        </p:grpSpPr>
        <p:sp>
          <p:nvSpPr>
            <p:cNvPr id="195" name="Google Shape;195;p27"/>
            <p:cNvSpPr/>
            <p:nvPr/>
          </p:nvSpPr>
          <p:spPr>
            <a:xfrm rot="-5400000">
              <a:off x="5366325" y="2335504"/>
              <a:ext cx="25200" cy="532200"/>
            </a:xfrm>
            <a:prstGeom prst="rect">
              <a:avLst/>
            </a:prstGeom>
            <a:solidFill>
              <a:schemeClr val="lt1"/>
            </a:solidFill>
            <a:ln>
              <a:noFill/>
            </a:ln>
          </p:spPr>
          <p:txBody>
            <a:bodyPr spcFirstLastPara="1" wrap="square" lIns="0" tIns="182850" rIns="182850" bIns="18285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6" name="Google Shape;196;p27"/>
            <p:cNvSpPr/>
            <p:nvPr/>
          </p:nvSpPr>
          <p:spPr>
            <a:xfrm rot="-5400000">
              <a:off x="4836311" y="2333254"/>
              <a:ext cx="25200" cy="536700"/>
            </a:xfrm>
            <a:prstGeom prst="rect">
              <a:avLst/>
            </a:prstGeom>
            <a:solidFill>
              <a:schemeClr val="lt1"/>
            </a:solidFill>
            <a:ln>
              <a:noFill/>
            </a:ln>
          </p:spPr>
          <p:txBody>
            <a:bodyPr spcFirstLastPara="1" wrap="square" lIns="0" tIns="182850" rIns="182850" bIns="18285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97" name="Google Shape;197;p27"/>
          <p:cNvSpPr txBox="1">
            <a:spLocks noGrp="1"/>
          </p:cNvSpPr>
          <p:nvPr>
            <p:ph type="title" hasCustomPrompt="1"/>
          </p:nvPr>
        </p:nvSpPr>
        <p:spPr>
          <a:xfrm>
            <a:off x="5045700" y="1467900"/>
            <a:ext cx="11245500" cy="2489400"/>
          </a:xfrm>
          <a:prstGeom prst="rect">
            <a:avLst/>
          </a:prstGeom>
          <a:noFill/>
          <a:ln>
            <a:noFill/>
          </a:ln>
        </p:spPr>
        <p:txBody>
          <a:bodyPr spcFirstLastPara="1" wrap="square" lIns="0" tIns="182850" rIns="182850" bIns="182850" anchor="t" anchorCtr="0">
            <a:normAutofit/>
          </a:bodyPr>
          <a:lstStyle>
            <a:lvl1pPr lvl="0" algn="r">
              <a:lnSpc>
                <a:spcPct val="100000"/>
              </a:lnSpc>
              <a:spcBef>
                <a:spcPts val="0"/>
              </a:spcBef>
              <a:spcAft>
                <a:spcPts val="0"/>
              </a:spcAft>
              <a:buClr>
                <a:schemeClr val="lt1"/>
              </a:buClr>
              <a:buSzPts val="16000"/>
              <a:buNone/>
              <a:defRPr sz="16000">
                <a:solidFill>
                  <a:schemeClr val="lt1"/>
                </a:solidFill>
              </a:defRPr>
            </a:lvl1pPr>
            <a:lvl2pPr lvl="1" algn="r">
              <a:lnSpc>
                <a:spcPct val="100000"/>
              </a:lnSpc>
              <a:spcBef>
                <a:spcPts val="0"/>
              </a:spcBef>
              <a:spcAft>
                <a:spcPts val="0"/>
              </a:spcAft>
              <a:buClr>
                <a:schemeClr val="lt1"/>
              </a:buClr>
              <a:buSzPts val="16000"/>
              <a:buNone/>
              <a:defRPr sz="16000">
                <a:solidFill>
                  <a:schemeClr val="lt1"/>
                </a:solidFill>
              </a:defRPr>
            </a:lvl2pPr>
            <a:lvl3pPr lvl="2" algn="r">
              <a:lnSpc>
                <a:spcPct val="100000"/>
              </a:lnSpc>
              <a:spcBef>
                <a:spcPts val="0"/>
              </a:spcBef>
              <a:spcAft>
                <a:spcPts val="0"/>
              </a:spcAft>
              <a:buClr>
                <a:schemeClr val="lt1"/>
              </a:buClr>
              <a:buSzPts val="16000"/>
              <a:buNone/>
              <a:defRPr sz="16000">
                <a:solidFill>
                  <a:schemeClr val="lt1"/>
                </a:solidFill>
              </a:defRPr>
            </a:lvl3pPr>
            <a:lvl4pPr lvl="3" algn="r">
              <a:lnSpc>
                <a:spcPct val="100000"/>
              </a:lnSpc>
              <a:spcBef>
                <a:spcPts val="0"/>
              </a:spcBef>
              <a:spcAft>
                <a:spcPts val="0"/>
              </a:spcAft>
              <a:buClr>
                <a:schemeClr val="lt1"/>
              </a:buClr>
              <a:buSzPts val="16000"/>
              <a:buNone/>
              <a:defRPr sz="16000">
                <a:solidFill>
                  <a:schemeClr val="lt1"/>
                </a:solidFill>
              </a:defRPr>
            </a:lvl4pPr>
            <a:lvl5pPr lvl="4" algn="r">
              <a:lnSpc>
                <a:spcPct val="100000"/>
              </a:lnSpc>
              <a:spcBef>
                <a:spcPts val="0"/>
              </a:spcBef>
              <a:spcAft>
                <a:spcPts val="0"/>
              </a:spcAft>
              <a:buClr>
                <a:schemeClr val="lt1"/>
              </a:buClr>
              <a:buSzPts val="16000"/>
              <a:buNone/>
              <a:defRPr sz="16000">
                <a:solidFill>
                  <a:schemeClr val="lt1"/>
                </a:solidFill>
              </a:defRPr>
            </a:lvl5pPr>
            <a:lvl6pPr lvl="5" algn="r">
              <a:lnSpc>
                <a:spcPct val="100000"/>
              </a:lnSpc>
              <a:spcBef>
                <a:spcPts val="0"/>
              </a:spcBef>
              <a:spcAft>
                <a:spcPts val="0"/>
              </a:spcAft>
              <a:buClr>
                <a:schemeClr val="lt1"/>
              </a:buClr>
              <a:buSzPts val="16000"/>
              <a:buNone/>
              <a:defRPr sz="16000">
                <a:solidFill>
                  <a:schemeClr val="lt1"/>
                </a:solidFill>
              </a:defRPr>
            </a:lvl6pPr>
            <a:lvl7pPr lvl="6" algn="r">
              <a:lnSpc>
                <a:spcPct val="100000"/>
              </a:lnSpc>
              <a:spcBef>
                <a:spcPts val="0"/>
              </a:spcBef>
              <a:spcAft>
                <a:spcPts val="0"/>
              </a:spcAft>
              <a:buClr>
                <a:schemeClr val="lt1"/>
              </a:buClr>
              <a:buSzPts val="16000"/>
              <a:buNone/>
              <a:defRPr sz="16000">
                <a:solidFill>
                  <a:schemeClr val="lt1"/>
                </a:solidFill>
              </a:defRPr>
            </a:lvl7pPr>
            <a:lvl8pPr lvl="7" algn="r">
              <a:lnSpc>
                <a:spcPct val="100000"/>
              </a:lnSpc>
              <a:spcBef>
                <a:spcPts val="0"/>
              </a:spcBef>
              <a:spcAft>
                <a:spcPts val="0"/>
              </a:spcAft>
              <a:buClr>
                <a:schemeClr val="lt1"/>
              </a:buClr>
              <a:buSzPts val="16000"/>
              <a:buNone/>
              <a:defRPr sz="16000">
                <a:solidFill>
                  <a:schemeClr val="lt1"/>
                </a:solidFill>
              </a:defRPr>
            </a:lvl8pPr>
            <a:lvl9pPr lvl="8" algn="r">
              <a:lnSpc>
                <a:spcPct val="100000"/>
              </a:lnSpc>
              <a:spcBef>
                <a:spcPts val="0"/>
              </a:spcBef>
              <a:spcAft>
                <a:spcPts val="0"/>
              </a:spcAft>
              <a:buClr>
                <a:schemeClr val="lt1"/>
              </a:buClr>
              <a:buSzPts val="16000"/>
              <a:buNone/>
              <a:defRPr sz="16000">
                <a:solidFill>
                  <a:schemeClr val="lt1"/>
                </a:solidFill>
              </a:defRPr>
            </a:lvl9pPr>
          </a:lstStyle>
          <a:p>
            <a:r>
              <a:t>xx%</a:t>
            </a:r>
          </a:p>
        </p:txBody>
      </p:sp>
      <p:sp>
        <p:nvSpPr>
          <p:cNvPr id="198" name="Google Shape;198;p27"/>
          <p:cNvSpPr txBox="1">
            <a:spLocks noGrp="1"/>
          </p:cNvSpPr>
          <p:nvPr>
            <p:ph type="body" idx="1"/>
          </p:nvPr>
        </p:nvSpPr>
        <p:spPr>
          <a:xfrm>
            <a:off x="5045725" y="4545775"/>
            <a:ext cx="11245500" cy="3160800"/>
          </a:xfrm>
          <a:prstGeom prst="rect">
            <a:avLst/>
          </a:prstGeom>
          <a:noFill/>
          <a:ln>
            <a:noFill/>
          </a:ln>
        </p:spPr>
        <p:txBody>
          <a:bodyPr spcFirstLastPara="1" wrap="square" lIns="0" tIns="182850" rIns="182850" bIns="182850" anchor="t" anchorCtr="0">
            <a:normAutofit/>
          </a:bodyPr>
          <a:lstStyle>
            <a:lvl1pPr marL="457200" lvl="0" indent="-393700" algn="r">
              <a:lnSpc>
                <a:spcPct val="115000"/>
              </a:lnSpc>
              <a:spcBef>
                <a:spcPts val="0"/>
              </a:spcBef>
              <a:spcAft>
                <a:spcPts val="0"/>
              </a:spcAft>
              <a:buClr>
                <a:schemeClr val="lt1"/>
              </a:buClr>
              <a:buSzPts val="2600"/>
              <a:buChar char="●"/>
              <a:defRPr>
                <a:solidFill>
                  <a:schemeClr val="lt1"/>
                </a:solidFill>
              </a:defRPr>
            </a:lvl1pPr>
            <a:lvl2pPr marL="914400" lvl="1" indent="-368300" algn="r">
              <a:lnSpc>
                <a:spcPct val="115000"/>
              </a:lnSpc>
              <a:spcBef>
                <a:spcPts val="0"/>
              </a:spcBef>
              <a:spcAft>
                <a:spcPts val="0"/>
              </a:spcAft>
              <a:buClr>
                <a:schemeClr val="lt1"/>
              </a:buClr>
              <a:buSzPts val="2200"/>
              <a:buChar char="○"/>
              <a:defRPr>
                <a:solidFill>
                  <a:schemeClr val="lt1"/>
                </a:solidFill>
              </a:defRPr>
            </a:lvl2pPr>
            <a:lvl3pPr marL="1371600" lvl="2" indent="-368300" algn="r">
              <a:lnSpc>
                <a:spcPct val="115000"/>
              </a:lnSpc>
              <a:spcBef>
                <a:spcPts val="0"/>
              </a:spcBef>
              <a:spcAft>
                <a:spcPts val="0"/>
              </a:spcAft>
              <a:buClr>
                <a:schemeClr val="lt1"/>
              </a:buClr>
              <a:buSzPts val="2200"/>
              <a:buChar char="■"/>
              <a:defRPr>
                <a:solidFill>
                  <a:schemeClr val="lt1"/>
                </a:solidFill>
              </a:defRPr>
            </a:lvl3pPr>
            <a:lvl4pPr marL="1828800" lvl="3" indent="-368300" algn="r">
              <a:lnSpc>
                <a:spcPct val="115000"/>
              </a:lnSpc>
              <a:spcBef>
                <a:spcPts val="0"/>
              </a:spcBef>
              <a:spcAft>
                <a:spcPts val="0"/>
              </a:spcAft>
              <a:buClr>
                <a:schemeClr val="lt1"/>
              </a:buClr>
              <a:buSzPts val="2200"/>
              <a:buChar char="●"/>
              <a:defRPr>
                <a:solidFill>
                  <a:schemeClr val="lt1"/>
                </a:solidFill>
              </a:defRPr>
            </a:lvl4pPr>
            <a:lvl5pPr marL="2286000" lvl="4" indent="-368300" algn="r">
              <a:lnSpc>
                <a:spcPct val="115000"/>
              </a:lnSpc>
              <a:spcBef>
                <a:spcPts val="0"/>
              </a:spcBef>
              <a:spcAft>
                <a:spcPts val="0"/>
              </a:spcAft>
              <a:buClr>
                <a:schemeClr val="lt1"/>
              </a:buClr>
              <a:buSzPts val="2200"/>
              <a:buChar char="○"/>
              <a:defRPr>
                <a:solidFill>
                  <a:schemeClr val="lt1"/>
                </a:solidFill>
              </a:defRPr>
            </a:lvl5pPr>
            <a:lvl6pPr marL="2743200" lvl="5" indent="-368300" algn="r">
              <a:lnSpc>
                <a:spcPct val="115000"/>
              </a:lnSpc>
              <a:spcBef>
                <a:spcPts val="0"/>
              </a:spcBef>
              <a:spcAft>
                <a:spcPts val="0"/>
              </a:spcAft>
              <a:buClr>
                <a:schemeClr val="lt1"/>
              </a:buClr>
              <a:buSzPts val="2200"/>
              <a:buChar char="■"/>
              <a:defRPr>
                <a:solidFill>
                  <a:schemeClr val="lt1"/>
                </a:solidFill>
              </a:defRPr>
            </a:lvl6pPr>
            <a:lvl7pPr marL="3200400" lvl="6" indent="-368300" algn="r">
              <a:lnSpc>
                <a:spcPct val="115000"/>
              </a:lnSpc>
              <a:spcBef>
                <a:spcPts val="0"/>
              </a:spcBef>
              <a:spcAft>
                <a:spcPts val="0"/>
              </a:spcAft>
              <a:buClr>
                <a:schemeClr val="lt1"/>
              </a:buClr>
              <a:buSzPts val="2200"/>
              <a:buChar char="●"/>
              <a:defRPr>
                <a:solidFill>
                  <a:schemeClr val="lt1"/>
                </a:solidFill>
              </a:defRPr>
            </a:lvl7pPr>
            <a:lvl8pPr marL="3657600" lvl="7" indent="-368300" algn="r">
              <a:lnSpc>
                <a:spcPct val="115000"/>
              </a:lnSpc>
              <a:spcBef>
                <a:spcPts val="0"/>
              </a:spcBef>
              <a:spcAft>
                <a:spcPts val="0"/>
              </a:spcAft>
              <a:buClr>
                <a:schemeClr val="lt1"/>
              </a:buClr>
              <a:buSzPts val="2200"/>
              <a:buChar char="○"/>
              <a:defRPr>
                <a:solidFill>
                  <a:schemeClr val="lt1"/>
                </a:solidFill>
              </a:defRPr>
            </a:lvl8pPr>
            <a:lvl9pPr marL="4114800" lvl="8" indent="-368300" algn="r">
              <a:lnSpc>
                <a:spcPct val="115000"/>
              </a:lnSpc>
              <a:spcBef>
                <a:spcPts val="0"/>
              </a:spcBef>
              <a:spcAft>
                <a:spcPts val="0"/>
              </a:spcAft>
              <a:buClr>
                <a:schemeClr val="lt1"/>
              </a:buClr>
              <a:buSzPts val="2200"/>
              <a:buChar char="■"/>
              <a:defRPr>
                <a:solidFill>
                  <a:schemeClr val="lt1"/>
                </a:solidFill>
              </a:defRPr>
            </a:lvl9pPr>
          </a:lstStyle>
          <a:p>
            <a:endParaRPr/>
          </a:p>
        </p:txBody>
      </p:sp>
      <p:sp>
        <p:nvSpPr>
          <p:cNvPr id="199" name="Google Shape;199;p27"/>
          <p:cNvSpPr txBox="1">
            <a:spLocks noGrp="1"/>
          </p:cNvSpPr>
          <p:nvPr>
            <p:ph type="sldNum" idx="12"/>
          </p:nvPr>
        </p:nvSpPr>
        <p:spPr>
          <a:xfrm>
            <a:off x="16291200" y="9372600"/>
            <a:ext cx="1097400" cy="914400"/>
          </a:xfrm>
          <a:prstGeom prst="rect">
            <a:avLst/>
          </a:prstGeom>
          <a:noFill/>
          <a:ln>
            <a:noFill/>
          </a:ln>
        </p:spPr>
        <p:txBody>
          <a:bodyPr spcFirstLastPara="1" wrap="square" lIns="0" tIns="182850" rIns="0" bIns="182850" anchor="ctr" anchorCtr="0">
            <a:noAutofit/>
          </a:bodyPr>
          <a:lstStyle>
            <a:lvl1pPr marL="0" marR="0" lvl="0" indent="0" algn="r">
              <a:lnSpc>
                <a:spcPct val="100000"/>
              </a:lnSpc>
              <a:spcBef>
                <a:spcPts val="0"/>
              </a:spcBef>
              <a:spcAft>
                <a:spcPts val="0"/>
              </a:spcAft>
              <a:buClr>
                <a:srgbClr val="000000"/>
              </a:buClr>
              <a:buSzPts val="2000"/>
              <a:buFont typeface="Arial"/>
              <a:buNone/>
              <a:defRPr sz="1600" b="0" i="0" u="none" strike="noStrike" cap="none">
                <a:solidFill>
                  <a:schemeClr val="lt1"/>
                </a:solidFill>
                <a:latin typeface="Gothic A1 SemiBold"/>
                <a:ea typeface="Gothic A1 SemiBold"/>
                <a:cs typeface="Gothic A1 SemiBold"/>
                <a:sym typeface="Gothic A1 SemiBold"/>
              </a:defRPr>
            </a:lvl1pPr>
            <a:lvl2pPr marL="0" marR="0" lvl="1" indent="0" algn="r">
              <a:lnSpc>
                <a:spcPct val="100000"/>
              </a:lnSpc>
              <a:spcBef>
                <a:spcPts val="0"/>
              </a:spcBef>
              <a:spcAft>
                <a:spcPts val="0"/>
              </a:spcAft>
              <a:buClr>
                <a:srgbClr val="000000"/>
              </a:buClr>
              <a:buSzPts val="2000"/>
              <a:buFont typeface="Arial"/>
              <a:buNone/>
              <a:defRPr sz="1600" b="0" i="0" u="none" strike="noStrike" cap="none">
                <a:solidFill>
                  <a:schemeClr val="lt1"/>
                </a:solidFill>
                <a:latin typeface="Gothic A1 SemiBold"/>
                <a:ea typeface="Gothic A1 SemiBold"/>
                <a:cs typeface="Gothic A1 SemiBold"/>
                <a:sym typeface="Gothic A1 SemiBold"/>
              </a:defRPr>
            </a:lvl2pPr>
            <a:lvl3pPr marL="0" marR="0" lvl="2" indent="0" algn="r">
              <a:lnSpc>
                <a:spcPct val="100000"/>
              </a:lnSpc>
              <a:spcBef>
                <a:spcPts val="0"/>
              </a:spcBef>
              <a:spcAft>
                <a:spcPts val="0"/>
              </a:spcAft>
              <a:buClr>
                <a:srgbClr val="000000"/>
              </a:buClr>
              <a:buSzPts val="2000"/>
              <a:buFont typeface="Arial"/>
              <a:buNone/>
              <a:defRPr sz="1600" b="0" i="0" u="none" strike="noStrike" cap="none">
                <a:solidFill>
                  <a:schemeClr val="lt1"/>
                </a:solidFill>
                <a:latin typeface="Gothic A1 SemiBold"/>
                <a:ea typeface="Gothic A1 SemiBold"/>
                <a:cs typeface="Gothic A1 SemiBold"/>
                <a:sym typeface="Gothic A1 SemiBold"/>
              </a:defRPr>
            </a:lvl3pPr>
            <a:lvl4pPr marL="0" marR="0" lvl="3" indent="0" algn="r">
              <a:lnSpc>
                <a:spcPct val="100000"/>
              </a:lnSpc>
              <a:spcBef>
                <a:spcPts val="0"/>
              </a:spcBef>
              <a:spcAft>
                <a:spcPts val="0"/>
              </a:spcAft>
              <a:buClr>
                <a:srgbClr val="000000"/>
              </a:buClr>
              <a:buSzPts val="2000"/>
              <a:buFont typeface="Arial"/>
              <a:buNone/>
              <a:defRPr sz="1600" b="0" i="0" u="none" strike="noStrike" cap="none">
                <a:solidFill>
                  <a:schemeClr val="lt1"/>
                </a:solidFill>
                <a:latin typeface="Gothic A1 SemiBold"/>
                <a:ea typeface="Gothic A1 SemiBold"/>
                <a:cs typeface="Gothic A1 SemiBold"/>
                <a:sym typeface="Gothic A1 SemiBold"/>
              </a:defRPr>
            </a:lvl4pPr>
            <a:lvl5pPr marL="0" marR="0" lvl="4" indent="0" algn="r">
              <a:lnSpc>
                <a:spcPct val="100000"/>
              </a:lnSpc>
              <a:spcBef>
                <a:spcPts val="0"/>
              </a:spcBef>
              <a:spcAft>
                <a:spcPts val="0"/>
              </a:spcAft>
              <a:buClr>
                <a:srgbClr val="000000"/>
              </a:buClr>
              <a:buSzPts val="2000"/>
              <a:buFont typeface="Arial"/>
              <a:buNone/>
              <a:defRPr sz="1600" b="0" i="0" u="none" strike="noStrike" cap="none">
                <a:solidFill>
                  <a:schemeClr val="lt1"/>
                </a:solidFill>
                <a:latin typeface="Gothic A1 SemiBold"/>
                <a:ea typeface="Gothic A1 SemiBold"/>
                <a:cs typeface="Gothic A1 SemiBold"/>
                <a:sym typeface="Gothic A1 SemiBold"/>
              </a:defRPr>
            </a:lvl5pPr>
            <a:lvl6pPr marL="0" marR="0" lvl="5" indent="0" algn="r">
              <a:lnSpc>
                <a:spcPct val="100000"/>
              </a:lnSpc>
              <a:spcBef>
                <a:spcPts val="0"/>
              </a:spcBef>
              <a:spcAft>
                <a:spcPts val="0"/>
              </a:spcAft>
              <a:buClr>
                <a:srgbClr val="000000"/>
              </a:buClr>
              <a:buSzPts val="2000"/>
              <a:buFont typeface="Arial"/>
              <a:buNone/>
              <a:defRPr sz="1600" b="0" i="0" u="none" strike="noStrike" cap="none">
                <a:solidFill>
                  <a:schemeClr val="lt1"/>
                </a:solidFill>
                <a:latin typeface="Gothic A1 SemiBold"/>
                <a:ea typeface="Gothic A1 SemiBold"/>
                <a:cs typeface="Gothic A1 SemiBold"/>
                <a:sym typeface="Gothic A1 SemiBold"/>
              </a:defRPr>
            </a:lvl6pPr>
            <a:lvl7pPr marL="0" marR="0" lvl="6" indent="0" algn="r">
              <a:lnSpc>
                <a:spcPct val="100000"/>
              </a:lnSpc>
              <a:spcBef>
                <a:spcPts val="0"/>
              </a:spcBef>
              <a:spcAft>
                <a:spcPts val="0"/>
              </a:spcAft>
              <a:buClr>
                <a:srgbClr val="000000"/>
              </a:buClr>
              <a:buSzPts val="2000"/>
              <a:buFont typeface="Arial"/>
              <a:buNone/>
              <a:defRPr sz="1600" b="0" i="0" u="none" strike="noStrike" cap="none">
                <a:solidFill>
                  <a:schemeClr val="lt1"/>
                </a:solidFill>
                <a:latin typeface="Gothic A1 SemiBold"/>
                <a:ea typeface="Gothic A1 SemiBold"/>
                <a:cs typeface="Gothic A1 SemiBold"/>
                <a:sym typeface="Gothic A1 SemiBold"/>
              </a:defRPr>
            </a:lvl7pPr>
            <a:lvl8pPr marL="0" marR="0" lvl="7" indent="0" algn="r">
              <a:lnSpc>
                <a:spcPct val="100000"/>
              </a:lnSpc>
              <a:spcBef>
                <a:spcPts val="0"/>
              </a:spcBef>
              <a:spcAft>
                <a:spcPts val="0"/>
              </a:spcAft>
              <a:buClr>
                <a:srgbClr val="000000"/>
              </a:buClr>
              <a:buSzPts val="2000"/>
              <a:buFont typeface="Arial"/>
              <a:buNone/>
              <a:defRPr sz="1600" b="0" i="0" u="none" strike="noStrike" cap="none">
                <a:solidFill>
                  <a:schemeClr val="lt1"/>
                </a:solidFill>
                <a:latin typeface="Gothic A1 SemiBold"/>
                <a:ea typeface="Gothic A1 SemiBold"/>
                <a:cs typeface="Gothic A1 SemiBold"/>
                <a:sym typeface="Gothic A1 SemiBold"/>
              </a:defRPr>
            </a:lvl8pPr>
            <a:lvl9pPr marL="0" marR="0" lvl="8" indent="0" algn="r">
              <a:lnSpc>
                <a:spcPct val="100000"/>
              </a:lnSpc>
              <a:spcBef>
                <a:spcPts val="0"/>
              </a:spcBef>
              <a:spcAft>
                <a:spcPts val="0"/>
              </a:spcAft>
              <a:buClr>
                <a:srgbClr val="000000"/>
              </a:buClr>
              <a:buSzPts val="2000"/>
              <a:buFont typeface="Arial"/>
              <a:buNone/>
              <a:defRPr sz="1600" b="0" i="0" u="none" strike="noStrike" cap="none">
                <a:solidFill>
                  <a:schemeClr val="lt1"/>
                </a:solidFill>
                <a:latin typeface="Gothic A1 SemiBold"/>
                <a:ea typeface="Gothic A1 SemiBold"/>
                <a:cs typeface="Gothic A1 SemiBold"/>
                <a:sym typeface="Gothic A1 SemiBold"/>
              </a:defRPr>
            </a:lvl9pPr>
          </a:lstStyle>
          <a:p>
            <a:pPr marL="0" lvl="0" indent="0" algn="r" rtl="0">
              <a:spcBef>
                <a:spcPts val="0"/>
              </a:spcBef>
              <a:spcAft>
                <a:spcPts val="0"/>
              </a:spcAft>
              <a:buNone/>
            </a:pPr>
            <a:fld id="{00000000-1234-1234-1234-123412341234}" type="slidenum">
              <a:rPr lang="en-US"/>
              <a:t>‹#›</a:t>
            </a:fld>
            <a:endParaRPr/>
          </a:p>
        </p:txBody>
      </p:sp>
      <p:pic>
        <p:nvPicPr>
          <p:cNvPr id="200" name="Google Shape;200;p27" title="WordMark_WhiteTransparent_RPGroup_DIGITAL.png"/>
          <p:cNvPicPr preferRelativeResize="0"/>
          <p:nvPr/>
        </p:nvPicPr>
        <p:blipFill rotWithShape="1">
          <a:blip r:embed="rId3">
            <a:alphaModFix/>
          </a:blip>
          <a:srcRect t="20" b="20"/>
          <a:stretch/>
        </p:blipFill>
        <p:spPr>
          <a:xfrm>
            <a:off x="15307886" y="-3654"/>
            <a:ext cx="2312124" cy="914400"/>
          </a:xfrm>
          <a:prstGeom prst="rect">
            <a:avLst/>
          </a:prstGeom>
          <a:noFill/>
          <a:ln>
            <a:noFill/>
          </a:ln>
        </p:spPr>
      </p:pic>
      <p:sp>
        <p:nvSpPr>
          <p:cNvPr id="201" name="Google Shape;201;p27"/>
          <p:cNvSpPr txBox="1">
            <a:spLocks noGrp="1"/>
          </p:cNvSpPr>
          <p:nvPr>
            <p:ph type="title" idx="2"/>
          </p:nvPr>
        </p:nvSpPr>
        <p:spPr>
          <a:xfrm>
            <a:off x="914400" y="378300"/>
            <a:ext cx="8229600" cy="215400"/>
          </a:xfrm>
          <a:prstGeom prst="rect">
            <a:avLst/>
          </a:prstGeom>
        </p:spPr>
        <p:txBody>
          <a:bodyPr spcFirstLastPara="1" wrap="square" lIns="0" tIns="0" rIns="0" bIns="0" anchor="t" anchorCtr="0">
            <a:normAutofit/>
          </a:bodyPr>
          <a:lstStyle>
            <a:lvl1pPr lvl="0">
              <a:spcBef>
                <a:spcPts val="0"/>
              </a:spcBef>
              <a:spcAft>
                <a:spcPts val="0"/>
              </a:spcAft>
              <a:buClr>
                <a:schemeClr val="lt1"/>
              </a:buClr>
              <a:buSzPts val="1700"/>
              <a:buFont typeface="Gothic A1 Medium"/>
              <a:buNone/>
              <a:defRPr sz="1700">
                <a:solidFill>
                  <a:schemeClr val="lt1"/>
                </a:solidFill>
                <a:latin typeface="Gothic A1 Medium"/>
                <a:ea typeface="Gothic A1 Medium"/>
                <a:cs typeface="Gothic A1 Medium"/>
                <a:sym typeface="Gothic A1 Medium"/>
              </a:defRPr>
            </a:lvl1pPr>
            <a:lvl2pPr lvl="1">
              <a:spcBef>
                <a:spcPts val="0"/>
              </a:spcBef>
              <a:spcAft>
                <a:spcPts val="0"/>
              </a:spcAft>
              <a:buClr>
                <a:schemeClr val="lt1"/>
              </a:buClr>
              <a:buSzPts val="2100"/>
              <a:buNone/>
              <a:defRPr>
                <a:solidFill>
                  <a:schemeClr val="lt1"/>
                </a:solidFill>
              </a:defRPr>
            </a:lvl2pPr>
            <a:lvl3pPr lvl="2">
              <a:spcBef>
                <a:spcPts val="0"/>
              </a:spcBef>
              <a:spcAft>
                <a:spcPts val="0"/>
              </a:spcAft>
              <a:buClr>
                <a:schemeClr val="lt1"/>
              </a:buClr>
              <a:buSzPts val="2100"/>
              <a:buNone/>
              <a:defRPr>
                <a:solidFill>
                  <a:schemeClr val="lt1"/>
                </a:solidFill>
              </a:defRPr>
            </a:lvl3pPr>
            <a:lvl4pPr lvl="3">
              <a:spcBef>
                <a:spcPts val="0"/>
              </a:spcBef>
              <a:spcAft>
                <a:spcPts val="0"/>
              </a:spcAft>
              <a:buClr>
                <a:schemeClr val="lt1"/>
              </a:buClr>
              <a:buSzPts val="2100"/>
              <a:buNone/>
              <a:defRPr>
                <a:solidFill>
                  <a:schemeClr val="lt1"/>
                </a:solidFill>
              </a:defRPr>
            </a:lvl4pPr>
            <a:lvl5pPr lvl="4">
              <a:spcBef>
                <a:spcPts val="0"/>
              </a:spcBef>
              <a:spcAft>
                <a:spcPts val="0"/>
              </a:spcAft>
              <a:buClr>
                <a:schemeClr val="lt1"/>
              </a:buClr>
              <a:buSzPts val="2100"/>
              <a:buNone/>
              <a:defRPr>
                <a:solidFill>
                  <a:schemeClr val="lt1"/>
                </a:solidFill>
              </a:defRPr>
            </a:lvl5pPr>
            <a:lvl6pPr lvl="5">
              <a:spcBef>
                <a:spcPts val="0"/>
              </a:spcBef>
              <a:spcAft>
                <a:spcPts val="0"/>
              </a:spcAft>
              <a:buClr>
                <a:schemeClr val="lt1"/>
              </a:buClr>
              <a:buSzPts val="2100"/>
              <a:buNone/>
              <a:defRPr>
                <a:solidFill>
                  <a:schemeClr val="lt1"/>
                </a:solidFill>
              </a:defRPr>
            </a:lvl6pPr>
            <a:lvl7pPr lvl="6">
              <a:spcBef>
                <a:spcPts val="0"/>
              </a:spcBef>
              <a:spcAft>
                <a:spcPts val="0"/>
              </a:spcAft>
              <a:buClr>
                <a:schemeClr val="lt1"/>
              </a:buClr>
              <a:buSzPts val="2100"/>
              <a:buNone/>
              <a:defRPr>
                <a:solidFill>
                  <a:schemeClr val="lt1"/>
                </a:solidFill>
              </a:defRPr>
            </a:lvl7pPr>
            <a:lvl8pPr lvl="7">
              <a:spcBef>
                <a:spcPts val="0"/>
              </a:spcBef>
              <a:spcAft>
                <a:spcPts val="0"/>
              </a:spcAft>
              <a:buClr>
                <a:schemeClr val="lt1"/>
              </a:buClr>
              <a:buSzPts val="2100"/>
              <a:buNone/>
              <a:defRPr>
                <a:solidFill>
                  <a:schemeClr val="lt1"/>
                </a:solidFill>
              </a:defRPr>
            </a:lvl8pPr>
            <a:lvl9pPr lvl="8">
              <a:spcBef>
                <a:spcPts val="0"/>
              </a:spcBef>
              <a:spcAft>
                <a:spcPts val="0"/>
              </a:spcAft>
              <a:buClr>
                <a:schemeClr val="lt1"/>
              </a:buClr>
              <a:buSzPts val="2100"/>
              <a:buNone/>
              <a:defRPr>
                <a:solidFill>
                  <a:schemeClr val="lt1"/>
                </a:solidFill>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02"/>
        <p:cNvGrpSpPr/>
        <p:nvPr/>
      </p:nvGrpSpPr>
      <p:grpSpPr>
        <a:xfrm>
          <a:off x="0" y="0"/>
          <a:ext cx="0" cy="0"/>
          <a:chOff x="0" y="0"/>
          <a:chExt cx="0" cy="0"/>
        </a:xfrm>
      </p:grpSpPr>
      <p:sp>
        <p:nvSpPr>
          <p:cNvPr id="203" name="Google Shape;203;p28"/>
          <p:cNvSpPr txBox="1">
            <a:spLocks noGrp="1"/>
          </p:cNvSpPr>
          <p:nvPr>
            <p:ph type="dt" idx="10"/>
          </p:nvPr>
        </p:nvSpPr>
        <p:spPr>
          <a:xfrm>
            <a:off x="685818" y="9534525"/>
            <a:ext cx="3200485" cy="547688"/>
          </a:xfrm>
          <a:prstGeom prst="rect">
            <a:avLst/>
          </a:prstGeom>
          <a:noFill/>
          <a:ln>
            <a:noFill/>
          </a:ln>
        </p:spPr>
        <p:txBody>
          <a:bodyPr spcFirstLastPara="1" wrap="square" lIns="137150" tIns="68550" rIns="137150" bIns="68550" anchor="ctr" anchorCtr="0">
            <a:noAutofit/>
          </a:bodyPr>
          <a:lstStyle>
            <a:lvl1pPr lvl="0" algn="l">
              <a:spcBef>
                <a:spcPts val="0"/>
              </a:spcBef>
              <a:spcAft>
                <a:spcPts val="0"/>
              </a:spcAft>
              <a:buSzPts val="2100"/>
              <a:buNone/>
              <a:defRPr sz="2100"/>
            </a:lvl1pPr>
            <a:lvl2pPr lvl="1" algn="l">
              <a:spcBef>
                <a:spcPts val="0"/>
              </a:spcBef>
              <a:spcAft>
                <a:spcPts val="0"/>
              </a:spcAft>
              <a:buSzPts val="2100"/>
              <a:buNone/>
              <a:defRPr sz="2100"/>
            </a:lvl2pPr>
            <a:lvl3pPr lvl="2" algn="l">
              <a:spcBef>
                <a:spcPts val="0"/>
              </a:spcBef>
              <a:spcAft>
                <a:spcPts val="0"/>
              </a:spcAft>
              <a:buSzPts val="2100"/>
              <a:buNone/>
              <a:defRPr sz="2100"/>
            </a:lvl3pPr>
            <a:lvl4pPr lvl="3" algn="l">
              <a:spcBef>
                <a:spcPts val="0"/>
              </a:spcBef>
              <a:spcAft>
                <a:spcPts val="0"/>
              </a:spcAft>
              <a:buSzPts val="2100"/>
              <a:buNone/>
              <a:defRPr sz="2100"/>
            </a:lvl4pPr>
            <a:lvl5pPr lvl="4" algn="l">
              <a:spcBef>
                <a:spcPts val="0"/>
              </a:spcBef>
              <a:spcAft>
                <a:spcPts val="0"/>
              </a:spcAft>
              <a:buSzPts val="2100"/>
              <a:buNone/>
              <a:defRPr sz="2100"/>
            </a:lvl5pPr>
            <a:lvl6pPr lvl="5" algn="l">
              <a:spcBef>
                <a:spcPts val="0"/>
              </a:spcBef>
              <a:spcAft>
                <a:spcPts val="0"/>
              </a:spcAft>
              <a:buSzPts val="2100"/>
              <a:buNone/>
              <a:defRPr sz="2100"/>
            </a:lvl6pPr>
            <a:lvl7pPr lvl="6" algn="l">
              <a:spcBef>
                <a:spcPts val="0"/>
              </a:spcBef>
              <a:spcAft>
                <a:spcPts val="0"/>
              </a:spcAft>
              <a:buSzPts val="2100"/>
              <a:buNone/>
              <a:defRPr sz="2100"/>
            </a:lvl7pPr>
            <a:lvl8pPr lvl="7" algn="l">
              <a:spcBef>
                <a:spcPts val="0"/>
              </a:spcBef>
              <a:spcAft>
                <a:spcPts val="0"/>
              </a:spcAft>
              <a:buSzPts val="2100"/>
              <a:buNone/>
              <a:defRPr sz="2100"/>
            </a:lvl8pPr>
            <a:lvl9pPr lvl="8" algn="l">
              <a:spcBef>
                <a:spcPts val="0"/>
              </a:spcBef>
              <a:spcAft>
                <a:spcPts val="0"/>
              </a:spcAft>
              <a:buSzPts val="2100"/>
              <a:buNone/>
              <a:defRPr sz="2100"/>
            </a:lvl9pPr>
          </a:lstStyle>
          <a:p>
            <a:endParaRPr/>
          </a:p>
        </p:txBody>
      </p:sp>
      <p:sp>
        <p:nvSpPr>
          <p:cNvPr id="204" name="Google Shape;204;p28"/>
          <p:cNvSpPr txBox="1">
            <a:spLocks noGrp="1"/>
          </p:cNvSpPr>
          <p:nvPr>
            <p:ph type="ftr" idx="11"/>
          </p:nvPr>
        </p:nvSpPr>
        <p:spPr>
          <a:xfrm>
            <a:off x="4686425" y="9534525"/>
            <a:ext cx="4343516" cy="547688"/>
          </a:xfrm>
          <a:prstGeom prst="rect">
            <a:avLst/>
          </a:prstGeom>
          <a:noFill/>
          <a:ln>
            <a:noFill/>
          </a:ln>
        </p:spPr>
        <p:txBody>
          <a:bodyPr spcFirstLastPara="1" wrap="square" lIns="137150" tIns="68550" rIns="137150" bIns="68550" anchor="ctr" anchorCtr="0">
            <a:noAutofit/>
          </a:bodyPr>
          <a:lstStyle>
            <a:lvl1pPr lvl="0" algn="ctr">
              <a:spcBef>
                <a:spcPts val="0"/>
              </a:spcBef>
              <a:spcAft>
                <a:spcPts val="0"/>
              </a:spcAft>
              <a:buSzPts val="2100"/>
              <a:buNone/>
              <a:defRPr sz="2100"/>
            </a:lvl1pPr>
            <a:lvl2pPr lvl="1" algn="l">
              <a:spcBef>
                <a:spcPts val="0"/>
              </a:spcBef>
              <a:spcAft>
                <a:spcPts val="0"/>
              </a:spcAft>
              <a:buSzPts val="2100"/>
              <a:buNone/>
              <a:defRPr sz="2100"/>
            </a:lvl2pPr>
            <a:lvl3pPr lvl="2" algn="l">
              <a:spcBef>
                <a:spcPts val="0"/>
              </a:spcBef>
              <a:spcAft>
                <a:spcPts val="0"/>
              </a:spcAft>
              <a:buSzPts val="2100"/>
              <a:buNone/>
              <a:defRPr sz="2100"/>
            </a:lvl3pPr>
            <a:lvl4pPr lvl="3" algn="l">
              <a:spcBef>
                <a:spcPts val="0"/>
              </a:spcBef>
              <a:spcAft>
                <a:spcPts val="0"/>
              </a:spcAft>
              <a:buSzPts val="2100"/>
              <a:buNone/>
              <a:defRPr sz="2100"/>
            </a:lvl4pPr>
            <a:lvl5pPr lvl="4" algn="l">
              <a:spcBef>
                <a:spcPts val="0"/>
              </a:spcBef>
              <a:spcAft>
                <a:spcPts val="0"/>
              </a:spcAft>
              <a:buSzPts val="2100"/>
              <a:buNone/>
              <a:defRPr sz="2100"/>
            </a:lvl5pPr>
            <a:lvl6pPr lvl="5" algn="l">
              <a:spcBef>
                <a:spcPts val="0"/>
              </a:spcBef>
              <a:spcAft>
                <a:spcPts val="0"/>
              </a:spcAft>
              <a:buSzPts val="2100"/>
              <a:buNone/>
              <a:defRPr sz="2100"/>
            </a:lvl6pPr>
            <a:lvl7pPr lvl="6" algn="l">
              <a:spcBef>
                <a:spcPts val="0"/>
              </a:spcBef>
              <a:spcAft>
                <a:spcPts val="0"/>
              </a:spcAft>
              <a:buSzPts val="2100"/>
              <a:buNone/>
              <a:defRPr sz="2100"/>
            </a:lvl7pPr>
            <a:lvl8pPr lvl="7" algn="l">
              <a:spcBef>
                <a:spcPts val="0"/>
              </a:spcBef>
              <a:spcAft>
                <a:spcPts val="0"/>
              </a:spcAft>
              <a:buSzPts val="2100"/>
              <a:buNone/>
              <a:defRPr sz="2100"/>
            </a:lvl8pPr>
            <a:lvl9pPr lvl="8" algn="l">
              <a:spcBef>
                <a:spcPts val="0"/>
              </a:spcBef>
              <a:spcAft>
                <a:spcPts val="0"/>
              </a:spcAft>
              <a:buSzPts val="2100"/>
              <a:buNone/>
              <a:defRPr sz="2100"/>
            </a:lvl9pPr>
          </a:lstStyle>
          <a:p>
            <a:endParaRPr/>
          </a:p>
        </p:txBody>
      </p:sp>
      <p:sp>
        <p:nvSpPr>
          <p:cNvPr id="205" name="Google Shape;205;p28"/>
          <p:cNvSpPr txBox="1">
            <a:spLocks noGrp="1"/>
          </p:cNvSpPr>
          <p:nvPr>
            <p:ph type="sldNum" idx="12"/>
          </p:nvPr>
        </p:nvSpPr>
        <p:spPr>
          <a:xfrm>
            <a:off x="9830062" y="9534525"/>
            <a:ext cx="3200485" cy="547688"/>
          </a:xfrm>
          <a:prstGeom prst="rect">
            <a:avLst/>
          </a:prstGeom>
          <a:noFill/>
          <a:ln>
            <a:noFill/>
          </a:ln>
        </p:spPr>
        <p:txBody>
          <a:bodyPr spcFirstLastPara="1" wrap="square" lIns="137150" tIns="68550" rIns="137150" bIns="68550" anchor="ctr" anchorCtr="0">
            <a:noAutofit/>
          </a:bodyPr>
          <a:lstStyle>
            <a:lvl1pPr marL="0" lvl="0" indent="0" algn="r">
              <a:spcBef>
                <a:spcPts val="0"/>
              </a:spcBef>
              <a:buNone/>
              <a:defRPr sz="2100"/>
            </a:lvl1pPr>
            <a:lvl2pPr marL="0" lvl="1" indent="0" algn="r">
              <a:spcBef>
                <a:spcPts val="0"/>
              </a:spcBef>
              <a:buNone/>
              <a:defRPr sz="2100"/>
            </a:lvl2pPr>
            <a:lvl3pPr marL="0" lvl="2" indent="0" algn="r">
              <a:spcBef>
                <a:spcPts val="0"/>
              </a:spcBef>
              <a:buNone/>
              <a:defRPr sz="2100"/>
            </a:lvl3pPr>
            <a:lvl4pPr marL="0" lvl="3" indent="0" algn="r">
              <a:spcBef>
                <a:spcPts val="0"/>
              </a:spcBef>
              <a:buNone/>
              <a:defRPr sz="2100"/>
            </a:lvl4pPr>
            <a:lvl5pPr marL="0" lvl="4" indent="0" algn="r">
              <a:spcBef>
                <a:spcPts val="0"/>
              </a:spcBef>
              <a:buNone/>
              <a:defRPr sz="2100"/>
            </a:lvl5pPr>
            <a:lvl6pPr marL="0" lvl="5" indent="0" algn="r">
              <a:spcBef>
                <a:spcPts val="0"/>
              </a:spcBef>
              <a:buNone/>
              <a:defRPr sz="2100"/>
            </a:lvl6pPr>
            <a:lvl7pPr marL="0" lvl="6" indent="0" algn="r">
              <a:spcBef>
                <a:spcPts val="0"/>
              </a:spcBef>
              <a:buNone/>
              <a:defRPr sz="2100"/>
            </a:lvl7pPr>
            <a:lvl8pPr marL="0" lvl="7" indent="0" algn="r">
              <a:spcBef>
                <a:spcPts val="0"/>
              </a:spcBef>
              <a:buNone/>
              <a:defRPr sz="2100"/>
            </a:lvl8pPr>
            <a:lvl9pPr marL="0" lvl="8" indent="0" algn="r">
              <a:spcBef>
                <a:spcPts val="0"/>
              </a:spcBef>
              <a:buNone/>
              <a:defRPr sz="2100"/>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Section Header with content" type="obj">
  <p:cSld name="OBJECT">
    <p:spTree>
      <p:nvGrpSpPr>
        <p:cNvPr id="1" name="Shape 211"/>
        <p:cNvGrpSpPr/>
        <p:nvPr/>
      </p:nvGrpSpPr>
      <p:grpSpPr>
        <a:xfrm>
          <a:off x="0" y="0"/>
          <a:ext cx="0" cy="0"/>
          <a:chOff x="0" y="0"/>
          <a:chExt cx="0" cy="0"/>
        </a:xfrm>
      </p:grpSpPr>
      <p:sp>
        <p:nvSpPr>
          <p:cNvPr id="212" name="Google Shape;212;p30"/>
          <p:cNvSpPr/>
          <p:nvPr/>
        </p:nvSpPr>
        <p:spPr>
          <a:xfrm>
            <a:off x="0" y="-31775"/>
            <a:ext cx="18288000" cy="2818200"/>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167625" tIns="83775" rIns="167625" bIns="83775" anchor="ctr" anchorCtr="0">
            <a:noAutofit/>
          </a:bodyPr>
          <a:lstStyle/>
          <a:p>
            <a:pPr marL="0" marR="0" lvl="0" indent="0" algn="ctr" rtl="0">
              <a:lnSpc>
                <a:spcPct val="100000"/>
              </a:lnSpc>
              <a:spcBef>
                <a:spcPts val="0"/>
              </a:spcBef>
              <a:spcAft>
                <a:spcPts val="0"/>
              </a:spcAft>
              <a:buClr>
                <a:srgbClr val="000000"/>
              </a:buClr>
              <a:buSzPts val="2500"/>
              <a:buFont typeface="Arial"/>
              <a:buNone/>
            </a:pPr>
            <a:endParaRPr sz="2500" b="0" i="0" u="none" strike="noStrike" cap="none">
              <a:solidFill>
                <a:schemeClr val="lt1"/>
              </a:solidFill>
              <a:latin typeface="Arial"/>
              <a:ea typeface="Arial"/>
              <a:cs typeface="Arial"/>
              <a:sym typeface="Arial"/>
            </a:endParaRPr>
          </a:p>
        </p:txBody>
      </p:sp>
      <p:cxnSp>
        <p:nvCxnSpPr>
          <p:cNvPr id="213" name="Google Shape;213;p30"/>
          <p:cNvCxnSpPr/>
          <p:nvPr/>
        </p:nvCxnSpPr>
        <p:spPr>
          <a:xfrm>
            <a:off x="-91900" y="2789425"/>
            <a:ext cx="18416700" cy="0"/>
          </a:xfrm>
          <a:prstGeom prst="straightConnector1">
            <a:avLst/>
          </a:prstGeom>
          <a:noFill/>
          <a:ln w="31750" cap="flat" cmpd="sng">
            <a:solidFill>
              <a:schemeClr val="accent1"/>
            </a:solidFill>
            <a:prstDash val="solid"/>
            <a:round/>
            <a:headEnd type="none" w="sm" len="sm"/>
            <a:tailEnd type="none" w="sm" len="sm"/>
          </a:ln>
        </p:spPr>
      </p:cxnSp>
      <p:sp>
        <p:nvSpPr>
          <p:cNvPr id="214" name="Google Shape;214;p30"/>
          <p:cNvSpPr txBox="1">
            <a:spLocks noGrp="1"/>
          </p:cNvSpPr>
          <p:nvPr>
            <p:ph type="title"/>
          </p:nvPr>
        </p:nvSpPr>
        <p:spPr>
          <a:xfrm>
            <a:off x="2177372" y="1212455"/>
            <a:ext cx="14404912" cy="1339667"/>
          </a:xfrm>
          <a:prstGeom prst="rect">
            <a:avLst/>
          </a:prstGeom>
          <a:noFill/>
          <a:ln>
            <a:noFill/>
          </a:ln>
        </p:spPr>
        <p:txBody>
          <a:bodyPr spcFirstLastPara="1" wrap="square" lIns="167625" tIns="83775" rIns="167625" bIns="83775" anchor="b" anchorCtr="0">
            <a:noAutofit/>
          </a:bodyPr>
          <a:lstStyle>
            <a:lvl1pPr lvl="0" algn="l">
              <a:lnSpc>
                <a:spcPct val="90000"/>
              </a:lnSpc>
              <a:spcBef>
                <a:spcPts val="0"/>
              </a:spcBef>
              <a:spcAft>
                <a:spcPts val="0"/>
              </a:spcAft>
              <a:buClr>
                <a:schemeClr val="lt1"/>
              </a:buClr>
              <a:buSzPts val="5900"/>
              <a:buFont typeface="Arial"/>
              <a:buNone/>
              <a:defRPr sz="5900">
                <a:solidFill>
                  <a:schemeClr val="lt1"/>
                </a:solidFill>
              </a:defRPr>
            </a:lvl1pPr>
            <a:lvl2pPr lvl="1" algn="l">
              <a:lnSpc>
                <a:spcPct val="100000"/>
              </a:lnSpc>
              <a:spcBef>
                <a:spcPts val="0"/>
              </a:spcBef>
              <a:spcAft>
                <a:spcPts val="0"/>
              </a:spcAft>
              <a:buSzPts val="2600"/>
              <a:buNone/>
              <a:defRPr/>
            </a:lvl2pPr>
            <a:lvl3pPr lvl="2" algn="l">
              <a:lnSpc>
                <a:spcPct val="100000"/>
              </a:lnSpc>
              <a:spcBef>
                <a:spcPts val="0"/>
              </a:spcBef>
              <a:spcAft>
                <a:spcPts val="0"/>
              </a:spcAft>
              <a:buSzPts val="2600"/>
              <a:buNone/>
              <a:defRPr/>
            </a:lvl3pPr>
            <a:lvl4pPr lvl="3" algn="l">
              <a:lnSpc>
                <a:spcPct val="100000"/>
              </a:lnSpc>
              <a:spcBef>
                <a:spcPts val="0"/>
              </a:spcBef>
              <a:spcAft>
                <a:spcPts val="0"/>
              </a:spcAft>
              <a:buSzPts val="2600"/>
              <a:buNone/>
              <a:defRPr/>
            </a:lvl4pPr>
            <a:lvl5pPr lvl="4" algn="l">
              <a:lnSpc>
                <a:spcPct val="100000"/>
              </a:lnSpc>
              <a:spcBef>
                <a:spcPts val="0"/>
              </a:spcBef>
              <a:spcAft>
                <a:spcPts val="0"/>
              </a:spcAft>
              <a:buSzPts val="2600"/>
              <a:buNone/>
              <a:defRPr/>
            </a:lvl5pPr>
            <a:lvl6pPr lvl="5" algn="l">
              <a:lnSpc>
                <a:spcPct val="100000"/>
              </a:lnSpc>
              <a:spcBef>
                <a:spcPts val="0"/>
              </a:spcBef>
              <a:spcAft>
                <a:spcPts val="0"/>
              </a:spcAft>
              <a:buSzPts val="2600"/>
              <a:buNone/>
              <a:defRPr/>
            </a:lvl6pPr>
            <a:lvl7pPr lvl="6" algn="l">
              <a:lnSpc>
                <a:spcPct val="100000"/>
              </a:lnSpc>
              <a:spcBef>
                <a:spcPts val="0"/>
              </a:spcBef>
              <a:spcAft>
                <a:spcPts val="0"/>
              </a:spcAft>
              <a:buSzPts val="2600"/>
              <a:buNone/>
              <a:defRPr/>
            </a:lvl7pPr>
            <a:lvl8pPr lvl="7" algn="l">
              <a:lnSpc>
                <a:spcPct val="100000"/>
              </a:lnSpc>
              <a:spcBef>
                <a:spcPts val="0"/>
              </a:spcBef>
              <a:spcAft>
                <a:spcPts val="0"/>
              </a:spcAft>
              <a:buSzPts val="2600"/>
              <a:buNone/>
              <a:defRPr/>
            </a:lvl8pPr>
            <a:lvl9pPr lvl="8" algn="l">
              <a:lnSpc>
                <a:spcPct val="100000"/>
              </a:lnSpc>
              <a:spcBef>
                <a:spcPts val="0"/>
              </a:spcBef>
              <a:spcAft>
                <a:spcPts val="0"/>
              </a:spcAft>
              <a:buSzPts val="2600"/>
              <a:buNone/>
              <a:defRPr/>
            </a:lvl9pPr>
          </a:lstStyle>
          <a:p>
            <a:endParaRPr/>
          </a:p>
        </p:txBody>
      </p:sp>
      <p:sp>
        <p:nvSpPr>
          <p:cNvPr id="215" name="Google Shape;215;p30"/>
          <p:cNvSpPr txBox="1">
            <a:spLocks noGrp="1"/>
          </p:cNvSpPr>
          <p:nvPr>
            <p:ph type="body" idx="1"/>
          </p:nvPr>
        </p:nvSpPr>
        <p:spPr>
          <a:xfrm>
            <a:off x="2177372" y="3023602"/>
            <a:ext cx="14404912" cy="6058619"/>
          </a:xfrm>
          <a:prstGeom prst="rect">
            <a:avLst/>
          </a:prstGeom>
          <a:noFill/>
          <a:ln>
            <a:noFill/>
          </a:ln>
        </p:spPr>
        <p:txBody>
          <a:bodyPr spcFirstLastPara="1" wrap="square" lIns="167625" tIns="83775" rIns="167625" bIns="83775" anchor="t" anchorCtr="0">
            <a:normAutofit/>
          </a:bodyPr>
          <a:lstStyle>
            <a:lvl1pPr marL="457200" lvl="0" indent="-412750" algn="l">
              <a:lnSpc>
                <a:spcPct val="120000"/>
              </a:lnSpc>
              <a:spcBef>
                <a:spcPts val="1400"/>
              </a:spcBef>
              <a:spcAft>
                <a:spcPts val="0"/>
              </a:spcAft>
              <a:buSzPts val="2900"/>
              <a:buChar char="•"/>
              <a:defRPr>
                <a:solidFill>
                  <a:schemeClr val="dk2"/>
                </a:solidFill>
              </a:defRPr>
            </a:lvl1pPr>
            <a:lvl2pPr marL="914400" lvl="1" indent="-393700" algn="l">
              <a:lnSpc>
                <a:spcPct val="120000"/>
              </a:lnSpc>
              <a:spcBef>
                <a:spcPts val="700"/>
              </a:spcBef>
              <a:spcAft>
                <a:spcPts val="0"/>
              </a:spcAft>
              <a:buSzPts val="2600"/>
              <a:buChar char="•"/>
              <a:defRPr>
                <a:solidFill>
                  <a:schemeClr val="dk2"/>
                </a:solidFill>
              </a:defRPr>
            </a:lvl2pPr>
            <a:lvl3pPr marL="1371600" lvl="2" indent="-368300" algn="l">
              <a:lnSpc>
                <a:spcPct val="120000"/>
              </a:lnSpc>
              <a:spcBef>
                <a:spcPts val="700"/>
              </a:spcBef>
              <a:spcAft>
                <a:spcPts val="0"/>
              </a:spcAft>
              <a:buSzPts val="2200"/>
              <a:buChar char="•"/>
              <a:defRPr>
                <a:solidFill>
                  <a:schemeClr val="dk2"/>
                </a:solidFill>
              </a:defRPr>
            </a:lvl3pPr>
            <a:lvl4pPr marL="1828800" lvl="3" indent="-349250" algn="l">
              <a:lnSpc>
                <a:spcPct val="120000"/>
              </a:lnSpc>
              <a:spcBef>
                <a:spcPts val="700"/>
              </a:spcBef>
              <a:spcAft>
                <a:spcPts val="0"/>
              </a:spcAft>
              <a:buSzPts val="1900"/>
              <a:buChar char="•"/>
              <a:defRPr>
                <a:solidFill>
                  <a:schemeClr val="dk2"/>
                </a:solidFill>
              </a:defRPr>
            </a:lvl4pPr>
            <a:lvl5pPr marL="2286000" lvl="4" indent="-336550" algn="l">
              <a:lnSpc>
                <a:spcPct val="120000"/>
              </a:lnSpc>
              <a:spcBef>
                <a:spcPts val="700"/>
              </a:spcBef>
              <a:spcAft>
                <a:spcPts val="0"/>
              </a:spcAft>
              <a:buSzPts val="1700"/>
              <a:buChar char="•"/>
              <a:defRPr>
                <a:solidFill>
                  <a:schemeClr val="dk2"/>
                </a:solidFill>
              </a:defRPr>
            </a:lvl5pPr>
            <a:lvl6pPr marL="2743200" lvl="5" indent="-438150" algn="l">
              <a:lnSpc>
                <a:spcPct val="120000"/>
              </a:lnSpc>
              <a:spcBef>
                <a:spcPts val="700"/>
              </a:spcBef>
              <a:spcAft>
                <a:spcPts val="0"/>
              </a:spcAft>
              <a:buSzPts val="3300"/>
              <a:buChar char="•"/>
              <a:defRPr/>
            </a:lvl6pPr>
            <a:lvl7pPr marL="3200400" lvl="6" indent="-438150" algn="l">
              <a:lnSpc>
                <a:spcPct val="120000"/>
              </a:lnSpc>
              <a:spcBef>
                <a:spcPts val="700"/>
              </a:spcBef>
              <a:spcAft>
                <a:spcPts val="0"/>
              </a:spcAft>
              <a:buSzPts val="3300"/>
              <a:buChar char="•"/>
              <a:defRPr/>
            </a:lvl7pPr>
            <a:lvl8pPr marL="3657600" lvl="7" indent="-438150" algn="l">
              <a:lnSpc>
                <a:spcPct val="120000"/>
              </a:lnSpc>
              <a:spcBef>
                <a:spcPts val="700"/>
              </a:spcBef>
              <a:spcAft>
                <a:spcPts val="0"/>
              </a:spcAft>
              <a:buSzPts val="3300"/>
              <a:buChar char="•"/>
              <a:defRPr/>
            </a:lvl8pPr>
            <a:lvl9pPr marL="4114800" lvl="8" indent="-438150" algn="l">
              <a:lnSpc>
                <a:spcPct val="120000"/>
              </a:lnSpc>
              <a:spcBef>
                <a:spcPts val="700"/>
              </a:spcBef>
              <a:spcAft>
                <a:spcPts val="0"/>
              </a:spcAft>
              <a:buSzPts val="3300"/>
              <a:buChar char="•"/>
              <a:defRPr/>
            </a:lvl9pPr>
          </a:lstStyle>
          <a:p>
            <a:endParaRPr/>
          </a:p>
        </p:txBody>
      </p:sp>
      <p:sp>
        <p:nvSpPr>
          <p:cNvPr id="216" name="Google Shape;216;p30"/>
          <p:cNvSpPr txBox="1">
            <a:spLocks noGrp="1"/>
          </p:cNvSpPr>
          <p:nvPr>
            <p:ph type="dt" idx="10"/>
          </p:nvPr>
        </p:nvSpPr>
        <p:spPr>
          <a:xfrm>
            <a:off x="14980924" y="9319517"/>
            <a:ext cx="1601360" cy="462207"/>
          </a:xfrm>
          <a:prstGeom prst="rect">
            <a:avLst/>
          </a:prstGeom>
          <a:noFill/>
          <a:ln>
            <a:noFill/>
          </a:ln>
        </p:spPr>
        <p:txBody>
          <a:bodyPr spcFirstLastPara="1" wrap="square" lIns="167625" tIns="83775" rIns="167625" bIns="83775" anchor="ctr" anchorCtr="0">
            <a:noAutofit/>
          </a:bodyPr>
          <a:lstStyle>
            <a:lvl1pPr lvl="0" algn="r">
              <a:lnSpc>
                <a:spcPct val="100000"/>
              </a:lnSpc>
              <a:spcBef>
                <a:spcPts val="0"/>
              </a:spcBef>
              <a:spcAft>
                <a:spcPts val="0"/>
              </a:spcAft>
              <a:buSzPts val="2600"/>
              <a:buNone/>
              <a:defRPr/>
            </a:lvl1pPr>
            <a:lvl2pPr lvl="1" algn="l">
              <a:lnSpc>
                <a:spcPct val="100000"/>
              </a:lnSpc>
              <a:spcBef>
                <a:spcPts val="0"/>
              </a:spcBef>
              <a:spcAft>
                <a:spcPts val="0"/>
              </a:spcAft>
              <a:buSzPts val="2600"/>
              <a:buNone/>
              <a:defRPr/>
            </a:lvl2pPr>
            <a:lvl3pPr lvl="2" algn="l">
              <a:lnSpc>
                <a:spcPct val="100000"/>
              </a:lnSpc>
              <a:spcBef>
                <a:spcPts val="0"/>
              </a:spcBef>
              <a:spcAft>
                <a:spcPts val="0"/>
              </a:spcAft>
              <a:buSzPts val="2600"/>
              <a:buNone/>
              <a:defRPr/>
            </a:lvl3pPr>
            <a:lvl4pPr lvl="3" algn="l">
              <a:lnSpc>
                <a:spcPct val="100000"/>
              </a:lnSpc>
              <a:spcBef>
                <a:spcPts val="0"/>
              </a:spcBef>
              <a:spcAft>
                <a:spcPts val="0"/>
              </a:spcAft>
              <a:buSzPts val="2600"/>
              <a:buNone/>
              <a:defRPr/>
            </a:lvl4pPr>
            <a:lvl5pPr lvl="4" algn="l">
              <a:lnSpc>
                <a:spcPct val="100000"/>
              </a:lnSpc>
              <a:spcBef>
                <a:spcPts val="0"/>
              </a:spcBef>
              <a:spcAft>
                <a:spcPts val="0"/>
              </a:spcAft>
              <a:buSzPts val="2600"/>
              <a:buNone/>
              <a:defRPr/>
            </a:lvl5pPr>
            <a:lvl6pPr lvl="5" algn="l">
              <a:lnSpc>
                <a:spcPct val="100000"/>
              </a:lnSpc>
              <a:spcBef>
                <a:spcPts val="0"/>
              </a:spcBef>
              <a:spcAft>
                <a:spcPts val="0"/>
              </a:spcAft>
              <a:buSzPts val="2600"/>
              <a:buNone/>
              <a:defRPr/>
            </a:lvl6pPr>
            <a:lvl7pPr lvl="6" algn="l">
              <a:lnSpc>
                <a:spcPct val="100000"/>
              </a:lnSpc>
              <a:spcBef>
                <a:spcPts val="0"/>
              </a:spcBef>
              <a:spcAft>
                <a:spcPts val="0"/>
              </a:spcAft>
              <a:buSzPts val="2600"/>
              <a:buNone/>
              <a:defRPr/>
            </a:lvl7pPr>
            <a:lvl8pPr lvl="7" algn="l">
              <a:lnSpc>
                <a:spcPct val="100000"/>
              </a:lnSpc>
              <a:spcBef>
                <a:spcPts val="0"/>
              </a:spcBef>
              <a:spcAft>
                <a:spcPts val="0"/>
              </a:spcAft>
              <a:buSzPts val="2600"/>
              <a:buNone/>
              <a:defRPr/>
            </a:lvl8pPr>
            <a:lvl9pPr lvl="8" algn="l">
              <a:lnSpc>
                <a:spcPct val="100000"/>
              </a:lnSpc>
              <a:spcBef>
                <a:spcPts val="0"/>
              </a:spcBef>
              <a:spcAft>
                <a:spcPts val="0"/>
              </a:spcAft>
              <a:buSzPts val="2600"/>
              <a:buNone/>
              <a:defRPr/>
            </a:lvl9pPr>
          </a:lstStyle>
          <a:p>
            <a:endParaRPr/>
          </a:p>
        </p:txBody>
      </p:sp>
      <p:sp>
        <p:nvSpPr>
          <p:cNvPr id="217" name="Google Shape;217;p30"/>
          <p:cNvSpPr txBox="1">
            <a:spLocks noGrp="1"/>
          </p:cNvSpPr>
          <p:nvPr>
            <p:ph type="sldNum" idx="12"/>
          </p:nvPr>
        </p:nvSpPr>
        <p:spPr>
          <a:xfrm>
            <a:off x="2177372" y="9317925"/>
            <a:ext cx="1022218" cy="463801"/>
          </a:xfrm>
          <a:prstGeom prst="rect">
            <a:avLst/>
          </a:prstGeom>
          <a:noFill/>
          <a:ln>
            <a:noFill/>
          </a:ln>
        </p:spPr>
        <p:txBody>
          <a:bodyPr spcFirstLastPara="1" wrap="square" lIns="167625" tIns="83775" rIns="167625" bIns="83775" anchor="t" anchorCtr="0">
            <a:noAutofit/>
          </a:bodyPr>
          <a:lstStyle>
            <a:lvl1pPr marL="0" marR="0" lvl="0" indent="0" algn="l">
              <a:lnSpc>
                <a:spcPct val="100000"/>
              </a:lnSpc>
              <a:spcBef>
                <a:spcPts val="0"/>
              </a:spcBef>
              <a:spcAft>
                <a:spcPts val="0"/>
              </a:spcAft>
              <a:buClr>
                <a:srgbClr val="000000"/>
              </a:buClr>
              <a:buSzPts val="1900"/>
              <a:buFont typeface="Arial"/>
              <a:buNone/>
              <a:defRPr sz="1900" b="0" i="0" u="none" strike="noStrike" cap="none">
                <a:solidFill>
                  <a:srgbClr val="7F7F7F"/>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900"/>
              <a:buFont typeface="Arial"/>
              <a:buNone/>
              <a:defRPr sz="1900" b="0" i="0" u="none" strike="noStrike" cap="none">
                <a:solidFill>
                  <a:srgbClr val="7F7F7F"/>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900"/>
              <a:buFont typeface="Arial"/>
              <a:buNone/>
              <a:defRPr sz="1900" b="0" i="0" u="none" strike="noStrike" cap="none">
                <a:solidFill>
                  <a:srgbClr val="7F7F7F"/>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900"/>
              <a:buFont typeface="Arial"/>
              <a:buNone/>
              <a:defRPr sz="1900" b="0" i="0" u="none" strike="noStrike" cap="none">
                <a:solidFill>
                  <a:srgbClr val="7F7F7F"/>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900"/>
              <a:buFont typeface="Arial"/>
              <a:buNone/>
              <a:defRPr sz="1900" b="0" i="0" u="none" strike="noStrike" cap="none">
                <a:solidFill>
                  <a:srgbClr val="7F7F7F"/>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900"/>
              <a:buFont typeface="Arial"/>
              <a:buNone/>
              <a:defRPr sz="1900" b="0" i="0" u="none" strike="noStrike" cap="none">
                <a:solidFill>
                  <a:srgbClr val="7F7F7F"/>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900"/>
              <a:buFont typeface="Arial"/>
              <a:buNone/>
              <a:defRPr sz="1900" b="0" i="0" u="none" strike="noStrike" cap="none">
                <a:solidFill>
                  <a:srgbClr val="7F7F7F"/>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900"/>
              <a:buFont typeface="Arial"/>
              <a:buNone/>
              <a:defRPr sz="1900" b="0" i="0" u="none" strike="noStrike" cap="none">
                <a:solidFill>
                  <a:srgbClr val="7F7F7F"/>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900"/>
              <a:buFont typeface="Arial"/>
              <a:buNone/>
              <a:defRPr sz="1900" b="0" i="0" u="none" strike="noStrike" cap="none">
                <a:solidFill>
                  <a:srgbClr val="7F7F7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1_Title Slide with photo">
  <p:cSld name="1_Title Slide with photo">
    <p:spTree>
      <p:nvGrpSpPr>
        <p:cNvPr id="1" name="Shape 218"/>
        <p:cNvGrpSpPr/>
        <p:nvPr/>
      </p:nvGrpSpPr>
      <p:grpSpPr>
        <a:xfrm>
          <a:off x="0" y="0"/>
          <a:ext cx="0" cy="0"/>
          <a:chOff x="0" y="0"/>
          <a:chExt cx="0" cy="0"/>
        </a:xfrm>
      </p:grpSpPr>
      <p:pic>
        <p:nvPicPr>
          <p:cNvPr id="219" name="Google Shape;219;p31" title="OER ist1001649618_lg blue_2300px.jpg"/>
          <p:cNvPicPr preferRelativeResize="0"/>
          <p:nvPr/>
        </p:nvPicPr>
        <p:blipFill rotWithShape="1">
          <a:blip r:embed="rId2">
            <a:alphaModFix/>
          </a:blip>
          <a:srcRect t="28912" b="28912"/>
          <a:stretch/>
        </p:blipFill>
        <p:spPr>
          <a:xfrm>
            <a:off x="0" y="2298000"/>
            <a:ext cx="18398275" cy="5486400"/>
          </a:xfrm>
          <a:prstGeom prst="rect">
            <a:avLst/>
          </a:prstGeom>
          <a:noFill/>
          <a:ln>
            <a:noFill/>
          </a:ln>
        </p:spPr>
      </p:pic>
      <p:sp>
        <p:nvSpPr>
          <p:cNvPr id="220" name="Google Shape;220;p31"/>
          <p:cNvSpPr txBox="1">
            <a:spLocks noGrp="1"/>
          </p:cNvSpPr>
          <p:nvPr>
            <p:ph type="ctrTitle"/>
          </p:nvPr>
        </p:nvSpPr>
        <p:spPr>
          <a:xfrm>
            <a:off x="3626672" y="5196840"/>
            <a:ext cx="12955606" cy="2307433"/>
          </a:xfrm>
          <a:prstGeom prst="rect">
            <a:avLst/>
          </a:prstGeom>
          <a:noFill/>
          <a:ln>
            <a:noFill/>
          </a:ln>
        </p:spPr>
        <p:txBody>
          <a:bodyPr spcFirstLastPara="1" wrap="square" lIns="167625" tIns="83775" rIns="167625" bIns="0" anchor="b" anchorCtr="0">
            <a:normAutofit/>
          </a:bodyPr>
          <a:lstStyle>
            <a:lvl1pPr lvl="0" algn="l">
              <a:lnSpc>
                <a:spcPct val="90000"/>
              </a:lnSpc>
              <a:spcBef>
                <a:spcPts val="0"/>
              </a:spcBef>
              <a:spcAft>
                <a:spcPts val="0"/>
              </a:spcAft>
              <a:buSzPts val="5100"/>
              <a:buNone/>
              <a:defRPr sz="6600">
                <a:solidFill>
                  <a:schemeClr val="lt1"/>
                </a:solidFill>
              </a:defRPr>
            </a:lvl1pPr>
            <a:lvl2pPr lvl="1" algn="l">
              <a:lnSpc>
                <a:spcPct val="100000"/>
              </a:lnSpc>
              <a:spcBef>
                <a:spcPts val="0"/>
              </a:spcBef>
              <a:spcAft>
                <a:spcPts val="0"/>
              </a:spcAft>
              <a:buSzPts val="2600"/>
              <a:buNone/>
              <a:defRPr/>
            </a:lvl2pPr>
            <a:lvl3pPr lvl="2" algn="l">
              <a:lnSpc>
                <a:spcPct val="100000"/>
              </a:lnSpc>
              <a:spcBef>
                <a:spcPts val="0"/>
              </a:spcBef>
              <a:spcAft>
                <a:spcPts val="0"/>
              </a:spcAft>
              <a:buSzPts val="2600"/>
              <a:buNone/>
              <a:defRPr/>
            </a:lvl3pPr>
            <a:lvl4pPr lvl="3" algn="l">
              <a:lnSpc>
                <a:spcPct val="100000"/>
              </a:lnSpc>
              <a:spcBef>
                <a:spcPts val="0"/>
              </a:spcBef>
              <a:spcAft>
                <a:spcPts val="0"/>
              </a:spcAft>
              <a:buSzPts val="2600"/>
              <a:buNone/>
              <a:defRPr/>
            </a:lvl4pPr>
            <a:lvl5pPr lvl="4" algn="l">
              <a:lnSpc>
                <a:spcPct val="100000"/>
              </a:lnSpc>
              <a:spcBef>
                <a:spcPts val="0"/>
              </a:spcBef>
              <a:spcAft>
                <a:spcPts val="0"/>
              </a:spcAft>
              <a:buSzPts val="2600"/>
              <a:buNone/>
              <a:defRPr/>
            </a:lvl5pPr>
            <a:lvl6pPr lvl="5" algn="l">
              <a:lnSpc>
                <a:spcPct val="100000"/>
              </a:lnSpc>
              <a:spcBef>
                <a:spcPts val="0"/>
              </a:spcBef>
              <a:spcAft>
                <a:spcPts val="0"/>
              </a:spcAft>
              <a:buSzPts val="2600"/>
              <a:buNone/>
              <a:defRPr/>
            </a:lvl6pPr>
            <a:lvl7pPr lvl="6" algn="l">
              <a:lnSpc>
                <a:spcPct val="100000"/>
              </a:lnSpc>
              <a:spcBef>
                <a:spcPts val="0"/>
              </a:spcBef>
              <a:spcAft>
                <a:spcPts val="0"/>
              </a:spcAft>
              <a:buSzPts val="2600"/>
              <a:buNone/>
              <a:defRPr/>
            </a:lvl7pPr>
            <a:lvl8pPr lvl="7" algn="l">
              <a:lnSpc>
                <a:spcPct val="100000"/>
              </a:lnSpc>
              <a:spcBef>
                <a:spcPts val="0"/>
              </a:spcBef>
              <a:spcAft>
                <a:spcPts val="0"/>
              </a:spcAft>
              <a:buSzPts val="2600"/>
              <a:buNone/>
              <a:defRPr/>
            </a:lvl8pPr>
            <a:lvl9pPr lvl="8" algn="l">
              <a:lnSpc>
                <a:spcPct val="100000"/>
              </a:lnSpc>
              <a:spcBef>
                <a:spcPts val="0"/>
              </a:spcBef>
              <a:spcAft>
                <a:spcPts val="0"/>
              </a:spcAft>
              <a:buSzPts val="2600"/>
              <a:buNone/>
              <a:defRPr/>
            </a:lvl9pPr>
          </a:lstStyle>
          <a:p>
            <a:endParaRPr/>
          </a:p>
        </p:txBody>
      </p:sp>
      <p:sp>
        <p:nvSpPr>
          <p:cNvPr id="221" name="Google Shape;221;p31"/>
          <p:cNvSpPr txBox="1">
            <a:spLocks noGrp="1"/>
          </p:cNvSpPr>
          <p:nvPr>
            <p:ph type="subTitle" idx="1"/>
          </p:nvPr>
        </p:nvSpPr>
        <p:spPr>
          <a:xfrm>
            <a:off x="3626670" y="7784406"/>
            <a:ext cx="12955608" cy="1466432"/>
          </a:xfrm>
          <a:prstGeom prst="rect">
            <a:avLst/>
          </a:prstGeom>
          <a:noFill/>
          <a:ln>
            <a:noFill/>
          </a:ln>
        </p:spPr>
        <p:txBody>
          <a:bodyPr spcFirstLastPara="1" wrap="square" lIns="167625" tIns="167625" rIns="167625" bIns="167625" anchor="t" anchorCtr="0">
            <a:normAutofit/>
          </a:bodyPr>
          <a:lstStyle>
            <a:lvl1pPr lvl="0" algn="l">
              <a:lnSpc>
                <a:spcPct val="120000"/>
              </a:lnSpc>
              <a:spcBef>
                <a:spcPts val="1400"/>
              </a:spcBef>
              <a:spcAft>
                <a:spcPts val="0"/>
              </a:spcAft>
              <a:buSzPts val="2900"/>
              <a:buNone/>
              <a:defRPr sz="2900" b="0" cap="none">
                <a:solidFill>
                  <a:srgbClr val="060606"/>
                </a:solidFill>
              </a:defRPr>
            </a:lvl1pPr>
            <a:lvl2pPr lvl="1" algn="ctr">
              <a:lnSpc>
                <a:spcPct val="120000"/>
              </a:lnSpc>
              <a:spcBef>
                <a:spcPts val="700"/>
              </a:spcBef>
              <a:spcAft>
                <a:spcPts val="0"/>
              </a:spcAft>
              <a:buSzPts val="2600"/>
              <a:buNone/>
              <a:defRPr sz="2500"/>
            </a:lvl2pPr>
            <a:lvl3pPr lvl="2" algn="ctr">
              <a:lnSpc>
                <a:spcPct val="120000"/>
              </a:lnSpc>
              <a:spcBef>
                <a:spcPts val="700"/>
              </a:spcBef>
              <a:spcAft>
                <a:spcPts val="0"/>
              </a:spcAft>
              <a:buSzPts val="2200"/>
              <a:buNone/>
              <a:defRPr sz="2500"/>
            </a:lvl3pPr>
            <a:lvl4pPr lvl="3" algn="ctr">
              <a:lnSpc>
                <a:spcPct val="120000"/>
              </a:lnSpc>
              <a:spcBef>
                <a:spcPts val="700"/>
              </a:spcBef>
              <a:spcAft>
                <a:spcPts val="0"/>
              </a:spcAft>
              <a:buSzPts val="1900"/>
              <a:buNone/>
              <a:defRPr sz="2200"/>
            </a:lvl4pPr>
            <a:lvl5pPr lvl="4" algn="ctr">
              <a:lnSpc>
                <a:spcPct val="120000"/>
              </a:lnSpc>
              <a:spcBef>
                <a:spcPts val="700"/>
              </a:spcBef>
              <a:spcAft>
                <a:spcPts val="0"/>
              </a:spcAft>
              <a:buSzPts val="1700"/>
              <a:buNone/>
              <a:defRPr sz="2200"/>
            </a:lvl5pPr>
            <a:lvl6pPr lvl="5" algn="ctr">
              <a:lnSpc>
                <a:spcPct val="120000"/>
              </a:lnSpc>
              <a:spcBef>
                <a:spcPts val="700"/>
              </a:spcBef>
              <a:spcAft>
                <a:spcPts val="0"/>
              </a:spcAft>
              <a:buSzPts val="1700"/>
              <a:buNone/>
              <a:defRPr sz="2200"/>
            </a:lvl6pPr>
            <a:lvl7pPr lvl="6" algn="ctr">
              <a:lnSpc>
                <a:spcPct val="120000"/>
              </a:lnSpc>
              <a:spcBef>
                <a:spcPts val="700"/>
              </a:spcBef>
              <a:spcAft>
                <a:spcPts val="0"/>
              </a:spcAft>
              <a:buSzPts val="1700"/>
              <a:buNone/>
              <a:defRPr sz="2200"/>
            </a:lvl7pPr>
            <a:lvl8pPr lvl="7" algn="ctr">
              <a:lnSpc>
                <a:spcPct val="120000"/>
              </a:lnSpc>
              <a:spcBef>
                <a:spcPts val="700"/>
              </a:spcBef>
              <a:spcAft>
                <a:spcPts val="0"/>
              </a:spcAft>
              <a:buSzPts val="1700"/>
              <a:buNone/>
              <a:defRPr sz="2200"/>
            </a:lvl8pPr>
            <a:lvl9pPr lvl="8" algn="ctr">
              <a:lnSpc>
                <a:spcPct val="120000"/>
              </a:lnSpc>
              <a:spcBef>
                <a:spcPts val="700"/>
              </a:spcBef>
              <a:spcAft>
                <a:spcPts val="0"/>
              </a:spcAft>
              <a:buSzPts val="1700"/>
              <a:buNone/>
              <a:defRPr sz="2200"/>
            </a:lvl9pPr>
          </a:lstStyle>
          <a:p>
            <a:endParaRPr/>
          </a:p>
        </p:txBody>
      </p:sp>
      <p:cxnSp>
        <p:nvCxnSpPr>
          <p:cNvPr id="222" name="Google Shape;222;p31"/>
          <p:cNvCxnSpPr/>
          <p:nvPr/>
        </p:nvCxnSpPr>
        <p:spPr>
          <a:xfrm>
            <a:off x="0" y="7781489"/>
            <a:ext cx="18288000" cy="0"/>
          </a:xfrm>
          <a:prstGeom prst="straightConnector1">
            <a:avLst/>
          </a:prstGeom>
          <a:noFill/>
          <a:ln w="31750" cap="flat" cmpd="sng">
            <a:solidFill>
              <a:schemeClr val="accent1"/>
            </a:solidFill>
            <a:prstDash val="solid"/>
            <a:round/>
            <a:headEnd type="none" w="sm" len="sm"/>
            <a:tailEnd type="none" w="sm" len="sm"/>
          </a:ln>
          <a:effectLst>
            <a:outerShdw blurRad="40000" dist="23000" dir="5400000" rotWithShape="0">
              <a:srgbClr val="000000">
                <a:alpha val="33333"/>
              </a:srgbClr>
            </a:outerShdw>
          </a:effectLst>
        </p:spPr>
      </p:cxnSp>
      <p:pic>
        <p:nvPicPr>
          <p:cNvPr id="223" name="Google Shape;223;p31"/>
          <p:cNvPicPr preferRelativeResize="0"/>
          <p:nvPr/>
        </p:nvPicPr>
        <p:blipFill rotWithShape="1">
          <a:blip r:embed="rId3">
            <a:alphaModFix/>
          </a:blip>
          <a:srcRect/>
          <a:stretch/>
        </p:blipFill>
        <p:spPr>
          <a:xfrm>
            <a:off x="3390354" y="877845"/>
            <a:ext cx="6540275" cy="2025375"/>
          </a:xfrm>
          <a:prstGeom prst="rect">
            <a:avLst/>
          </a:prstGeom>
          <a:noFill/>
          <a:ln>
            <a:noFill/>
          </a:ln>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and Content 1">
  <p:cSld name="OBJECT_1">
    <p:spTree>
      <p:nvGrpSpPr>
        <p:cNvPr id="1" name="Shape 224"/>
        <p:cNvGrpSpPr/>
        <p:nvPr/>
      </p:nvGrpSpPr>
      <p:grpSpPr>
        <a:xfrm>
          <a:off x="0" y="0"/>
          <a:ext cx="0" cy="0"/>
          <a:chOff x="0" y="0"/>
          <a:chExt cx="0" cy="0"/>
        </a:xfrm>
      </p:grpSpPr>
      <p:sp>
        <p:nvSpPr>
          <p:cNvPr id="225" name="Google Shape;225;p32"/>
          <p:cNvSpPr txBox="1">
            <a:spLocks noGrp="1"/>
          </p:cNvSpPr>
          <p:nvPr>
            <p:ph type="body" idx="1"/>
          </p:nvPr>
        </p:nvSpPr>
        <p:spPr>
          <a:xfrm>
            <a:off x="2177372" y="3023598"/>
            <a:ext cx="14404800" cy="6060150"/>
          </a:xfrm>
          <a:prstGeom prst="rect">
            <a:avLst/>
          </a:prstGeom>
          <a:noFill/>
          <a:ln>
            <a:noFill/>
          </a:ln>
        </p:spPr>
        <p:txBody>
          <a:bodyPr spcFirstLastPara="1" wrap="square" lIns="167625" tIns="83775" rIns="167625" bIns="83775" anchor="t" anchorCtr="0">
            <a:normAutofit/>
          </a:bodyPr>
          <a:lstStyle>
            <a:lvl1pPr marL="457200" lvl="0" indent="-508000" algn="l">
              <a:lnSpc>
                <a:spcPct val="120000"/>
              </a:lnSpc>
              <a:spcBef>
                <a:spcPts val="1400"/>
              </a:spcBef>
              <a:spcAft>
                <a:spcPts val="0"/>
              </a:spcAft>
              <a:buSzPts val="4400"/>
              <a:buChar char="•"/>
              <a:defRPr>
                <a:solidFill>
                  <a:schemeClr val="dk2"/>
                </a:solidFill>
              </a:defRPr>
            </a:lvl1pPr>
            <a:lvl2pPr marL="914400" lvl="1" indent="-508000" algn="l">
              <a:lnSpc>
                <a:spcPct val="120000"/>
              </a:lnSpc>
              <a:spcBef>
                <a:spcPts val="700"/>
              </a:spcBef>
              <a:spcAft>
                <a:spcPts val="0"/>
              </a:spcAft>
              <a:buSzPts val="4400"/>
              <a:buChar char="•"/>
              <a:defRPr>
                <a:solidFill>
                  <a:schemeClr val="dk2"/>
                </a:solidFill>
              </a:defRPr>
            </a:lvl2pPr>
            <a:lvl3pPr marL="1371600" lvl="2" indent="-508000" algn="l">
              <a:lnSpc>
                <a:spcPct val="120000"/>
              </a:lnSpc>
              <a:spcBef>
                <a:spcPts val="700"/>
              </a:spcBef>
              <a:spcAft>
                <a:spcPts val="0"/>
              </a:spcAft>
              <a:buSzPts val="4400"/>
              <a:buChar char="•"/>
              <a:defRPr>
                <a:solidFill>
                  <a:schemeClr val="dk2"/>
                </a:solidFill>
              </a:defRPr>
            </a:lvl3pPr>
            <a:lvl4pPr marL="1828800" lvl="3" indent="-508000" algn="l">
              <a:lnSpc>
                <a:spcPct val="120000"/>
              </a:lnSpc>
              <a:spcBef>
                <a:spcPts val="700"/>
              </a:spcBef>
              <a:spcAft>
                <a:spcPts val="0"/>
              </a:spcAft>
              <a:buSzPts val="4400"/>
              <a:buChar char="•"/>
              <a:defRPr>
                <a:solidFill>
                  <a:schemeClr val="dk2"/>
                </a:solidFill>
              </a:defRPr>
            </a:lvl4pPr>
            <a:lvl5pPr marL="2286000" lvl="4" indent="-508000" algn="l">
              <a:lnSpc>
                <a:spcPct val="120000"/>
              </a:lnSpc>
              <a:spcBef>
                <a:spcPts val="700"/>
              </a:spcBef>
              <a:spcAft>
                <a:spcPts val="0"/>
              </a:spcAft>
              <a:buSzPts val="4400"/>
              <a:buChar char="•"/>
              <a:defRPr>
                <a:solidFill>
                  <a:schemeClr val="dk2"/>
                </a:solidFill>
              </a:defRPr>
            </a:lvl5pPr>
            <a:lvl6pPr marL="2743200" lvl="5" indent="-438150" algn="l">
              <a:lnSpc>
                <a:spcPct val="120000"/>
              </a:lnSpc>
              <a:spcBef>
                <a:spcPts val="700"/>
              </a:spcBef>
              <a:spcAft>
                <a:spcPts val="0"/>
              </a:spcAft>
              <a:buSzPts val="3300"/>
              <a:buChar char="•"/>
              <a:defRPr/>
            </a:lvl6pPr>
            <a:lvl7pPr marL="3200400" lvl="6" indent="-438150" algn="l">
              <a:lnSpc>
                <a:spcPct val="120000"/>
              </a:lnSpc>
              <a:spcBef>
                <a:spcPts val="700"/>
              </a:spcBef>
              <a:spcAft>
                <a:spcPts val="0"/>
              </a:spcAft>
              <a:buSzPts val="3300"/>
              <a:buChar char="•"/>
              <a:defRPr/>
            </a:lvl7pPr>
            <a:lvl8pPr marL="3657600" lvl="7" indent="-438150" algn="l">
              <a:lnSpc>
                <a:spcPct val="120000"/>
              </a:lnSpc>
              <a:spcBef>
                <a:spcPts val="700"/>
              </a:spcBef>
              <a:spcAft>
                <a:spcPts val="0"/>
              </a:spcAft>
              <a:buSzPts val="3300"/>
              <a:buChar char="•"/>
              <a:defRPr/>
            </a:lvl8pPr>
            <a:lvl9pPr marL="4114800" lvl="8" indent="-438150" algn="l">
              <a:lnSpc>
                <a:spcPct val="120000"/>
              </a:lnSpc>
              <a:spcBef>
                <a:spcPts val="700"/>
              </a:spcBef>
              <a:spcAft>
                <a:spcPts val="0"/>
              </a:spcAft>
              <a:buSzPts val="3300"/>
              <a:buChar char="•"/>
              <a:defRPr/>
            </a:lvl9pPr>
          </a:lstStyle>
          <a:p>
            <a:endParaRPr/>
          </a:p>
        </p:txBody>
      </p:sp>
      <p:sp>
        <p:nvSpPr>
          <p:cNvPr id="226" name="Google Shape;226;p32"/>
          <p:cNvSpPr txBox="1">
            <a:spLocks noGrp="1"/>
          </p:cNvSpPr>
          <p:nvPr>
            <p:ph type="dt" idx="10"/>
          </p:nvPr>
        </p:nvSpPr>
        <p:spPr>
          <a:xfrm>
            <a:off x="14980924" y="9319517"/>
            <a:ext cx="1601400" cy="462150"/>
          </a:xfrm>
          <a:prstGeom prst="rect">
            <a:avLst/>
          </a:prstGeom>
          <a:noFill/>
          <a:ln>
            <a:noFill/>
          </a:ln>
        </p:spPr>
        <p:txBody>
          <a:bodyPr spcFirstLastPara="1" wrap="square" lIns="167625" tIns="83775" rIns="167625" bIns="83775" anchor="ctr" anchorCtr="0">
            <a:noAutofit/>
          </a:bodyPr>
          <a:lstStyle>
            <a:lvl1pPr lvl="0" algn="r">
              <a:lnSpc>
                <a:spcPct val="100000"/>
              </a:lnSpc>
              <a:spcBef>
                <a:spcPts val="0"/>
              </a:spcBef>
              <a:spcAft>
                <a:spcPts val="0"/>
              </a:spcAft>
              <a:buSzPts val="2600"/>
              <a:buNone/>
              <a:defRPr/>
            </a:lvl1pPr>
            <a:lvl2pPr lvl="1" algn="l">
              <a:lnSpc>
                <a:spcPct val="100000"/>
              </a:lnSpc>
              <a:spcBef>
                <a:spcPts val="0"/>
              </a:spcBef>
              <a:spcAft>
                <a:spcPts val="0"/>
              </a:spcAft>
              <a:buSzPts val="2600"/>
              <a:buNone/>
              <a:defRPr/>
            </a:lvl2pPr>
            <a:lvl3pPr lvl="2" algn="l">
              <a:lnSpc>
                <a:spcPct val="100000"/>
              </a:lnSpc>
              <a:spcBef>
                <a:spcPts val="0"/>
              </a:spcBef>
              <a:spcAft>
                <a:spcPts val="0"/>
              </a:spcAft>
              <a:buSzPts val="2600"/>
              <a:buNone/>
              <a:defRPr/>
            </a:lvl3pPr>
            <a:lvl4pPr lvl="3" algn="l">
              <a:lnSpc>
                <a:spcPct val="100000"/>
              </a:lnSpc>
              <a:spcBef>
                <a:spcPts val="0"/>
              </a:spcBef>
              <a:spcAft>
                <a:spcPts val="0"/>
              </a:spcAft>
              <a:buSzPts val="2600"/>
              <a:buNone/>
              <a:defRPr/>
            </a:lvl4pPr>
            <a:lvl5pPr lvl="4" algn="l">
              <a:lnSpc>
                <a:spcPct val="100000"/>
              </a:lnSpc>
              <a:spcBef>
                <a:spcPts val="0"/>
              </a:spcBef>
              <a:spcAft>
                <a:spcPts val="0"/>
              </a:spcAft>
              <a:buSzPts val="2600"/>
              <a:buNone/>
              <a:defRPr/>
            </a:lvl5pPr>
            <a:lvl6pPr lvl="5" algn="l">
              <a:lnSpc>
                <a:spcPct val="100000"/>
              </a:lnSpc>
              <a:spcBef>
                <a:spcPts val="0"/>
              </a:spcBef>
              <a:spcAft>
                <a:spcPts val="0"/>
              </a:spcAft>
              <a:buSzPts val="2600"/>
              <a:buNone/>
              <a:defRPr/>
            </a:lvl6pPr>
            <a:lvl7pPr lvl="6" algn="l">
              <a:lnSpc>
                <a:spcPct val="100000"/>
              </a:lnSpc>
              <a:spcBef>
                <a:spcPts val="0"/>
              </a:spcBef>
              <a:spcAft>
                <a:spcPts val="0"/>
              </a:spcAft>
              <a:buSzPts val="2600"/>
              <a:buNone/>
              <a:defRPr/>
            </a:lvl7pPr>
            <a:lvl8pPr lvl="7" algn="l">
              <a:lnSpc>
                <a:spcPct val="100000"/>
              </a:lnSpc>
              <a:spcBef>
                <a:spcPts val="0"/>
              </a:spcBef>
              <a:spcAft>
                <a:spcPts val="0"/>
              </a:spcAft>
              <a:buSzPts val="2600"/>
              <a:buNone/>
              <a:defRPr/>
            </a:lvl8pPr>
            <a:lvl9pPr lvl="8" algn="l">
              <a:lnSpc>
                <a:spcPct val="100000"/>
              </a:lnSpc>
              <a:spcBef>
                <a:spcPts val="0"/>
              </a:spcBef>
              <a:spcAft>
                <a:spcPts val="0"/>
              </a:spcAft>
              <a:buSzPts val="2600"/>
              <a:buNone/>
              <a:defRPr/>
            </a:lvl9pPr>
          </a:lstStyle>
          <a:p>
            <a:endParaRPr/>
          </a:p>
        </p:txBody>
      </p:sp>
      <p:sp>
        <p:nvSpPr>
          <p:cNvPr id="227" name="Google Shape;227;p32"/>
          <p:cNvSpPr txBox="1">
            <a:spLocks noGrp="1"/>
          </p:cNvSpPr>
          <p:nvPr>
            <p:ph type="sldNum" idx="12"/>
          </p:nvPr>
        </p:nvSpPr>
        <p:spPr>
          <a:xfrm>
            <a:off x="2177372" y="9317925"/>
            <a:ext cx="1022400" cy="463950"/>
          </a:xfrm>
          <a:prstGeom prst="rect">
            <a:avLst/>
          </a:prstGeom>
          <a:noFill/>
          <a:ln>
            <a:noFill/>
          </a:ln>
        </p:spPr>
        <p:txBody>
          <a:bodyPr spcFirstLastPara="1" wrap="square" lIns="167625" tIns="83775" rIns="167625" bIns="83775" anchor="t" anchorCtr="0">
            <a:noAutofit/>
          </a:bodyPr>
          <a:lstStyle>
            <a:lvl1pPr marL="0" marR="0" lvl="0" indent="0" algn="l">
              <a:lnSpc>
                <a:spcPct val="100000"/>
              </a:lnSpc>
              <a:spcBef>
                <a:spcPts val="0"/>
              </a:spcBef>
              <a:spcAft>
                <a:spcPts val="0"/>
              </a:spcAft>
              <a:buClr>
                <a:srgbClr val="000000"/>
              </a:buClr>
              <a:buSzPts val="1900"/>
              <a:buFont typeface="Arial"/>
              <a:buNone/>
              <a:defRPr sz="1900" b="0" i="0" u="none" strike="noStrike" cap="none">
                <a:solidFill>
                  <a:srgbClr val="7F7F7F"/>
                </a:solidFill>
                <a:latin typeface="Gill Sans"/>
                <a:ea typeface="Gill Sans"/>
                <a:cs typeface="Gill Sans"/>
                <a:sym typeface="Gill Sans"/>
              </a:defRPr>
            </a:lvl1pPr>
            <a:lvl2pPr marL="0" marR="0" lvl="1" indent="0" algn="l">
              <a:lnSpc>
                <a:spcPct val="100000"/>
              </a:lnSpc>
              <a:spcBef>
                <a:spcPts val="0"/>
              </a:spcBef>
              <a:spcAft>
                <a:spcPts val="0"/>
              </a:spcAft>
              <a:buClr>
                <a:srgbClr val="000000"/>
              </a:buClr>
              <a:buSzPts val="1900"/>
              <a:buFont typeface="Arial"/>
              <a:buNone/>
              <a:defRPr sz="1900" b="0" i="0" u="none" strike="noStrike" cap="none">
                <a:solidFill>
                  <a:srgbClr val="7F7F7F"/>
                </a:solidFill>
                <a:latin typeface="Gill Sans"/>
                <a:ea typeface="Gill Sans"/>
                <a:cs typeface="Gill Sans"/>
                <a:sym typeface="Gill Sans"/>
              </a:defRPr>
            </a:lvl2pPr>
            <a:lvl3pPr marL="0" marR="0" lvl="2" indent="0" algn="l">
              <a:lnSpc>
                <a:spcPct val="100000"/>
              </a:lnSpc>
              <a:spcBef>
                <a:spcPts val="0"/>
              </a:spcBef>
              <a:spcAft>
                <a:spcPts val="0"/>
              </a:spcAft>
              <a:buClr>
                <a:srgbClr val="000000"/>
              </a:buClr>
              <a:buSzPts val="1900"/>
              <a:buFont typeface="Arial"/>
              <a:buNone/>
              <a:defRPr sz="1900" b="0" i="0" u="none" strike="noStrike" cap="none">
                <a:solidFill>
                  <a:srgbClr val="7F7F7F"/>
                </a:solidFill>
                <a:latin typeface="Gill Sans"/>
                <a:ea typeface="Gill Sans"/>
                <a:cs typeface="Gill Sans"/>
                <a:sym typeface="Gill Sans"/>
              </a:defRPr>
            </a:lvl3pPr>
            <a:lvl4pPr marL="0" marR="0" lvl="3" indent="0" algn="l">
              <a:lnSpc>
                <a:spcPct val="100000"/>
              </a:lnSpc>
              <a:spcBef>
                <a:spcPts val="0"/>
              </a:spcBef>
              <a:spcAft>
                <a:spcPts val="0"/>
              </a:spcAft>
              <a:buClr>
                <a:srgbClr val="000000"/>
              </a:buClr>
              <a:buSzPts val="1900"/>
              <a:buFont typeface="Arial"/>
              <a:buNone/>
              <a:defRPr sz="1900" b="0" i="0" u="none" strike="noStrike" cap="none">
                <a:solidFill>
                  <a:srgbClr val="7F7F7F"/>
                </a:solidFill>
                <a:latin typeface="Gill Sans"/>
                <a:ea typeface="Gill Sans"/>
                <a:cs typeface="Gill Sans"/>
                <a:sym typeface="Gill Sans"/>
              </a:defRPr>
            </a:lvl4pPr>
            <a:lvl5pPr marL="0" marR="0" lvl="4" indent="0" algn="l">
              <a:lnSpc>
                <a:spcPct val="100000"/>
              </a:lnSpc>
              <a:spcBef>
                <a:spcPts val="0"/>
              </a:spcBef>
              <a:spcAft>
                <a:spcPts val="0"/>
              </a:spcAft>
              <a:buClr>
                <a:srgbClr val="000000"/>
              </a:buClr>
              <a:buSzPts val="1900"/>
              <a:buFont typeface="Arial"/>
              <a:buNone/>
              <a:defRPr sz="1900" b="0" i="0" u="none" strike="noStrike" cap="none">
                <a:solidFill>
                  <a:srgbClr val="7F7F7F"/>
                </a:solidFill>
                <a:latin typeface="Gill Sans"/>
                <a:ea typeface="Gill Sans"/>
                <a:cs typeface="Gill Sans"/>
                <a:sym typeface="Gill Sans"/>
              </a:defRPr>
            </a:lvl5pPr>
            <a:lvl6pPr marL="0" marR="0" lvl="5" indent="0" algn="l">
              <a:lnSpc>
                <a:spcPct val="100000"/>
              </a:lnSpc>
              <a:spcBef>
                <a:spcPts val="0"/>
              </a:spcBef>
              <a:spcAft>
                <a:spcPts val="0"/>
              </a:spcAft>
              <a:buClr>
                <a:srgbClr val="000000"/>
              </a:buClr>
              <a:buSzPts val="1900"/>
              <a:buFont typeface="Arial"/>
              <a:buNone/>
              <a:defRPr sz="1900" b="0" i="0" u="none" strike="noStrike" cap="none">
                <a:solidFill>
                  <a:srgbClr val="7F7F7F"/>
                </a:solidFill>
                <a:latin typeface="Gill Sans"/>
                <a:ea typeface="Gill Sans"/>
                <a:cs typeface="Gill Sans"/>
                <a:sym typeface="Gill Sans"/>
              </a:defRPr>
            </a:lvl6pPr>
            <a:lvl7pPr marL="0" marR="0" lvl="6" indent="0" algn="l">
              <a:lnSpc>
                <a:spcPct val="100000"/>
              </a:lnSpc>
              <a:spcBef>
                <a:spcPts val="0"/>
              </a:spcBef>
              <a:spcAft>
                <a:spcPts val="0"/>
              </a:spcAft>
              <a:buClr>
                <a:srgbClr val="000000"/>
              </a:buClr>
              <a:buSzPts val="1900"/>
              <a:buFont typeface="Arial"/>
              <a:buNone/>
              <a:defRPr sz="1900" b="0" i="0" u="none" strike="noStrike" cap="none">
                <a:solidFill>
                  <a:srgbClr val="7F7F7F"/>
                </a:solidFill>
                <a:latin typeface="Gill Sans"/>
                <a:ea typeface="Gill Sans"/>
                <a:cs typeface="Gill Sans"/>
                <a:sym typeface="Gill Sans"/>
              </a:defRPr>
            </a:lvl7pPr>
            <a:lvl8pPr marL="0" marR="0" lvl="7" indent="0" algn="l">
              <a:lnSpc>
                <a:spcPct val="100000"/>
              </a:lnSpc>
              <a:spcBef>
                <a:spcPts val="0"/>
              </a:spcBef>
              <a:spcAft>
                <a:spcPts val="0"/>
              </a:spcAft>
              <a:buClr>
                <a:srgbClr val="000000"/>
              </a:buClr>
              <a:buSzPts val="1900"/>
              <a:buFont typeface="Arial"/>
              <a:buNone/>
              <a:defRPr sz="1900" b="0" i="0" u="none" strike="noStrike" cap="none">
                <a:solidFill>
                  <a:srgbClr val="7F7F7F"/>
                </a:solidFill>
                <a:latin typeface="Gill Sans"/>
                <a:ea typeface="Gill Sans"/>
                <a:cs typeface="Gill Sans"/>
                <a:sym typeface="Gill Sans"/>
              </a:defRPr>
            </a:lvl8pPr>
            <a:lvl9pPr marL="0" marR="0" lvl="8" indent="0" algn="l">
              <a:lnSpc>
                <a:spcPct val="100000"/>
              </a:lnSpc>
              <a:spcBef>
                <a:spcPts val="0"/>
              </a:spcBef>
              <a:spcAft>
                <a:spcPts val="0"/>
              </a:spcAft>
              <a:buClr>
                <a:srgbClr val="000000"/>
              </a:buClr>
              <a:buSzPts val="1900"/>
              <a:buFont typeface="Arial"/>
              <a:buNone/>
              <a:defRPr sz="1900" b="0" i="0" u="none" strike="noStrike" cap="none">
                <a:solidFill>
                  <a:srgbClr val="7F7F7F"/>
                </a:solidFill>
                <a:latin typeface="Gill Sans"/>
                <a:ea typeface="Gill Sans"/>
                <a:cs typeface="Gill Sans"/>
                <a:sym typeface="Gill Sans"/>
              </a:defRPr>
            </a:lvl9pPr>
          </a:lstStyle>
          <a:p>
            <a:pPr marL="0" lvl="0" indent="0" algn="l" rtl="0">
              <a:spcBef>
                <a:spcPts val="0"/>
              </a:spcBef>
              <a:spcAft>
                <a:spcPts val="0"/>
              </a:spcAft>
              <a:buNone/>
            </a:pPr>
            <a:fld id="{00000000-1234-1234-1234-123412341234}" type="slidenum">
              <a:rPr lang="en-US"/>
              <a:t>‹#›</a:t>
            </a:fld>
            <a:endParaRPr/>
          </a:p>
        </p:txBody>
      </p:sp>
      <p:sp>
        <p:nvSpPr>
          <p:cNvPr id="228" name="Google Shape;228;p32"/>
          <p:cNvSpPr txBox="1">
            <a:spLocks noGrp="1"/>
          </p:cNvSpPr>
          <p:nvPr>
            <p:ph type="title"/>
          </p:nvPr>
        </p:nvSpPr>
        <p:spPr>
          <a:xfrm>
            <a:off x="2173826" y="1207335"/>
            <a:ext cx="14408400" cy="1355100"/>
          </a:xfrm>
          <a:prstGeom prst="rect">
            <a:avLst/>
          </a:prstGeom>
          <a:noFill/>
          <a:ln>
            <a:noFill/>
          </a:ln>
        </p:spPr>
        <p:txBody>
          <a:bodyPr spcFirstLastPara="1" wrap="square" lIns="167625" tIns="83775" rIns="167625" bIns="83775" anchor="b" anchorCtr="0">
            <a:noAutofit/>
          </a:bodyPr>
          <a:lstStyle>
            <a:lvl1pPr lvl="0" algn="l">
              <a:lnSpc>
                <a:spcPct val="90000"/>
              </a:lnSpc>
              <a:spcBef>
                <a:spcPts val="0"/>
              </a:spcBef>
              <a:spcAft>
                <a:spcPts val="0"/>
              </a:spcAft>
              <a:buSzPts val="5900"/>
              <a:buFont typeface="Arial"/>
              <a:buNone/>
              <a:defRPr sz="5900"/>
            </a:lvl1pPr>
            <a:lvl2pPr lvl="1" algn="l">
              <a:lnSpc>
                <a:spcPct val="100000"/>
              </a:lnSpc>
              <a:spcBef>
                <a:spcPts val="0"/>
              </a:spcBef>
              <a:spcAft>
                <a:spcPts val="0"/>
              </a:spcAft>
              <a:buSzPts val="2600"/>
              <a:buNone/>
              <a:defRPr/>
            </a:lvl2pPr>
            <a:lvl3pPr lvl="2" algn="l">
              <a:lnSpc>
                <a:spcPct val="100000"/>
              </a:lnSpc>
              <a:spcBef>
                <a:spcPts val="0"/>
              </a:spcBef>
              <a:spcAft>
                <a:spcPts val="0"/>
              </a:spcAft>
              <a:buSzPts val="2600"/>
              <a:buNone/>
              <a:defRPr/>
            </a:lvl3pPr>
            <a:lvl4pPr lvl="3" algn="l">
              <a:lnSpc>
                <a:spcPct val="100000"/>
              </a:lnSpc>
              <a:spcBef>
                <a:spcPts val="0"/>
              </a:spcBef>
              <a:spcAft>
                <a:spcPts val="0"/>
              </a:spcAft>
              <a:buSzPts val="2600"/>
              <a:buNone/>
              <a:defRPr/>
            </a:lvl4pPr>
            <a:lvl5pPr lvl="4" algn="l">
              <a:lnSpc>
                <a:spcPct val="100000"/>
              </a:lnSpc>
              <a:spcBef>
                <a:spcPts val="0"/>
              </a:spcBef>
              <a:spcAft>
                <a:spcPts val="0"/>
              </a:spcAft>
              <a:buSzPts val="2600"/>
              <a:buNone/>
              <a:defRPr/>
            </a:lvl5pPr>
            <a:lvl6pPr lvl="5" algn="l">
              <a:lnSpc>
                <a:spcPct val="100000"/>
              </a:lnSpc>
              <a:spcBef>
                <a:spcPts val="0"/>
              </a:spcBef>
              <a:spcAft>
                <a:spcPts val="0"/>
              </a:spcAft>
              <a:buSzPts val="2600"/>
              <a:buNone/>
              <a:defRPr/>
            </a:lvl6pPr>
            <a:lvl7pPr lvl="6" algn="l">
              <a:lnSpc>
                <a:spcPct val="100000"/>
              </a:lnSpc>
              <a:spcBef>
                <a:spcPts val="0"/>
              </a:spcBef>
              <a:spcAft>
                <a:spcPts val="0"/>
              </a:spcAft>
              <a:buSzPts val="2600"/>
              <a:buNone/>
              <a:defRPr/>
            </a:lvl7pPr>
            <a:lvl8pPr lvl="7" algn="l">
              <a:lnSpc>
                <a:spcPct val="100000"/>
              </a:lnSpc>
              <a:spcBef>
                <a:spcPts val="0"/>
              </a:spcBef>
              <a:spcAft>
                <a:spcPts val="0"/>
              </a:spcAft>
              <a:buSzPts val="2600"/>
              <a:buNone/>
              <a:defRPr/>
            </a:lvl8pPr>
            <a:lvl9pPr lvl="8" algn="l">
              <a:lnSpc>
                <a:spcPct val="100000"/>
              </a:lnSpc>
              <a:spcBef>
                <a:spcPts val="0"/>
              </a:spcBef>
              <a:spcAft>
                <a:spcPts val="0"/>
              </a:spcAft>
              <a:buSzPts val="2600"/>
              <a:buNone/>
              <a:defRPr/>
            </a:lvl9pPr>
          </a:lstStyle>
          <a:p>
            <a:endParaRPr/>
          </a:p>
        </p:txBody>
      </p:sp>
      <p:cxnSp>
        <p:nvCxnSpPr>
          <p:cNvPr id="229" name="Google Shape;229;p32"/>
          <p:cNvCxnSpPr/>
          <p:nvPr/>
        </p:nvCxnSpPr>
        <p:spPr>
          <a:xfrm>
            <a:off x="2329772" y="2941548"/>
            <a:ext cx="14404800" cy="0"/>
          </a:xfrm>
          <a:prstGeom prst="straightConnector1">
            <a:avLst/>
          </a:prstGeom>
          <a:noFill/>
          <a:ln w="31750" cap="flat" cmpd="sng">
            <a:solidFill>
              <a:schemeClr val="accent1"/>
            </a:solidFill>
            <a:prstDash val="solid"/>
            <a:round/>
            <a:headEnd type="none" w="sm" len="sm"/>
            <a:tailEnd type="none" w="sm" len="sm"/>
          </a:ln>
        </p:spPr>
      </p:cxn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Section Header with 2 columns" type="twoObj">
  <p:cSld name="TWO_OBJECTS">
    <p:spTree>
      <p:nvGrpSpPr>
        <p:cNvPr id="1" name="Shape 230"/>
        <p:cNvGrpSpPr/>
        <p:nvPr/>
      </p:nvGrpSpPr>
      <p:grpSpPr>
        <a:xfrm>
          <a:off x="0" y="0"/>
          <a:ext cx="0" cy="0"/>
          <a:chOff x="0" y="0"/>
          <a:chExt cx="0" cy="0"/>
        </a:xfrm>
      </p:grpSpPr>
      <p:sp>
        <p:nvSpPr>
          <p:cNvPr id="231" name="Google Shape;231;p33"/>
          <p:cNvSpPr/>
          <p:nvPr/>
        </p:nvSpPr>
        <p:spPr>
          <a:xfrm>
            <a:off x="0" y="0"/>
            <a:ext cx="18288000" cy="2770500"/>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167625" tIns="83775" rIns="167625" bIns="83775" anchor="ctr" anchorCtr="0">
            <a:noAutofit/>
          </a:bodyPr>
          <a:lstStyle/>
          <a:p>
            <a:pPr marL="0" marR="0" lvl="0" indent="0" algn="ctr" rtl="0">
              <a:lnSpc>
                <a:spcPct val="100000"/>
              </a:lnSpc>
              <a:spcBef>
                <a:spcPts val="0"/>
              </a:spcBef>
              <a:spcAft>
                <a:spcPts val="0"/>
              </a:spcAft>
              <a:buClr>
                <a:srgbClr val="000000"/>
              </a:buClr>
              <a:buSzPts val="2500"/>
              <a:buFont typeface="Arial"/>
              <a:buNone/>
            </a:pPr>
            <a:endParaRPr sz="2500" b="0" i="0" u="none" strike="noStrike" cap="none">
              <a:solidFill>
                <a:schemeClr val="lt1"/>
              </a:solidFill>
              <a:latin typeface="Arial"/>
              <a:ea typeface="Arial"/>
              <a:cs typeface="Arial"/>
              <a:sym typeface="Arial"/>
            </a:endParaRPr>
          </a:p>
        </p:txBody>
      </p:sp>
      <p:cxnSp>
        <p:nvCxnSpPr>
          <p:cNvPr id="232" name="Google Shape;232;p33"/>
          <p:cNvCxnSpPr/>
          <p:nvPr/>
        </p:nvCxnSpPr>
        <p:spPr>
          <a:xfrm>
            <a:off x="-36750" y="2812125"/>
            <a:ext cx="18343200" cy="18300"/>
          </a:xfrm>
          <a:prstGeom prst="straightConnector1">
            <a:avLst/>
          </a:prstGeom>
          <a:noFill/>
          <a:ln w="31750" cap="flat" cmpd="sng">
            <a:solidFill>
              <a:schemeClr val="accent1"/>
            </a:solidFill>
            <a:prstDash val="solid"/>
            <a:round/>
            <a:headEnd type="none" w="sm" len="sm"/>
            <a:tailEnd type="none" w="sm" len="sm"/>
          </a:ln>
        </p:spPr>
      </p:cxnSp>
      <p:sp>
        <p:nvSpPr>
          <p:cNvPr id="233" name="Google Shape;233;p33"/>
          <p:cNvSpPr txBox="1">
            <a:spLocks noGrp="1"/>
          </p:cNvSpPr>
          <p:nvPr>
            <p:ph type="title"/>
          </p:nvPr>
        </p:nvSpPr>
        <p:spPr>
          <a:xfrm>
            <a:off x="2173826" y="1207335"/>
            <a:ext cx="14408452" cy="1355184"/>
          </a:xfrm>
          <a:prstGeom prst="rect">
            <a:avLst/>
          </a:prstGeom>
          <a:noFill/>
          <a:ln>
            <a:noFill/>
          </a:ln>
        </p:spPr>
        <p:txBody>
          <a:bodyPr spcFirstLastPara="1" wrap="square" lIns="167625" tIns="83775" rIns="167625" bIns="83775" anchor="b" anchorCtr="0">
            <a:noAutofit/>
          </a:bodyPr>
          <a:lstStyle>
            <a:lvl1pPr lvl="0" algn="l">
              <a:lnSpc>
                <a:spcPct val="90000"/>
              </a:lnSpc>
              <a:spcBef>
                <a:spcPts val="0"/>
              </a:spcBef>
              <a:spcAft>
                <a:spcPts val="0"/>
              </a:spcAft>
              <a:buClr>
                <a:schemeClr val="lt1"/>
              </a:buClr>
              <a:buSzPts val="5900"/>
              <a:buFont typeface="Arial"/>
              <a:buNone/>
              <a:defRPr sz="5900">
                <a:solidFill>
                  <a:schemeClr val="lt1"/>
                </a:solidFill>
              </a:defRPr>
            </a:lvl1pPr>
            <a:lvl2pPr lvl="1" algn="l">
              <a:lnSpc>
                <a:spcPct val="100000"/>
              </a:lnSpc>
              <a:spcBef>
                <a:spcPts val="0"/>
              </a:spcBef>
              <a:spcAft>
                <a:spcPts val="0"/>
              </a:spcAft>
              <a:buSzPts val="2600"/>
              <a:buNone/>
              <a:defRPr/>
            </a:lvl2pPr>
            <a:lvl3pPr lvl="2" algn="l">
              <a:lnSpc>
                <a:spcPct val="100000"/>
              </a:lnSpc>
              <a:spcBef>
                <a:spcPts val="0"/>
              </a:spcBef>
              <a:spcAft>
                <a:spcPts val="0"/>
              </a:spcAft>
              <a:buSzPts val="2600"/>
              <a:buNone/>
              <a:defRPr/>
            </a:lvl3pPr>
            <a:lvl4pPr lvl="3" algn="l">
              <a:lnSpc>
                <a:spcPct val="100000"/>
              </a:lnSpc>
              <a:spcBef>
                <a:spcPts val="0"/>
              </a:spcBef>
              <a:spcAft>
                <a:spcPts val="0"/>
              </a:spcAft>
              <a:buSzPts val="2600"/>
              <a:buNone/>
              <a:defRPr/>
            </a:lvl4pPr>
            <a:lvl5pPr lvl="4" algn="l">
              <a:lnSpc>
                <a:spcPct val="100000"/>
              </a:lnSpc>
              <a:spcBef>
                <a:spcPts val="0"/>
              </a:spcBef>
              <a:spcAft>
                <a:spcPts val="0"/>
              </a:spcAft>
              <a:buSzPts val="2600"/>
              <a:buNone/>
              <a:defRPr/>
            </a:lvl5pPr>
            <a:lvl6pPr lvl="5" algn="l">
              <a:lnSpc>
                <a:spcPct val="100000"/>
              </a:lnSpc>
              <a:spcBef>
                <a:spcPts val="0"/>
              </a:spcBef>
              <a:spcAft>
                <a:spcPts val="0"/>
              </a:spcAft>
              <a:buSzPts val="2600"/>
              <a:buNone/>
              <a:defRPr/>
            </a:lvl6pPr>
            <a:lvl7pPr lvl="6" algn="l">
              <a:lnSpc>
                <a:spcPct val="100000"/>
              </a:lnSpc>
              <a:spcBef>
                <a:spcPts val="0"/>
              </a:spcBef>
              <a:spcAft>
                <a:spcPts val="0"/>
              </a:spcAft>
              <a:buSzPts val="2600"/>
              <a:buNone/>
              <a:defRPr/>
            </a:lvl7pPr>
            <a:lvl8pPr lvl="7" algn="l">
              <a:lnSpc>
                <a:spcPct val="100000"/>
              </a:lnSpc>
              <a:spcBef>
                <a:spcPts val="0"/>
              </a:spcBef>
              <a:spcAft>
                <a:spcPts val="0"/>
              </a:spcAft>
              <a:buSzPts val="2600"/>
              <a:buNone/>
              <a:defRPr/>
            </a:lvl8pPr>
            <a:lvl9pPr lvl="8" algn="l">
              <a:lnSpc>
                <a:spcPct val="100000"/>
              </a:lnSpc>
              <a:spcBef>
                <a:spcPts val="0"/>
              </a:spcBef>
              <a:spcAft>
                <a:spcPts val="0"/>
              </a:spcAft>
              <a:buSzPts val="2600"/>
              <a:buNone/>
              <a:defRPr/>
            </a:lvl9pPr>
          </a:lstStyle>
          <a:p>
            <a:endParaRPr/>
          </a:p>
        </p:txBody>
      </p:sp>
      <p:sp>
        <p:nvSpPr>
          <p:cNvPr id="234" name="Google Shape;234;p33"/>
          <p:cNvSpPr txBox="1">
            <a:spLocks noGrp="1"/>
          </p:cNvSpPr>
          <p:nvPr>
            <p:ph type="body" idx="1"/>
          </p:nvPr>
        </p:nvSpPr>
        <p:spPr>
          <a:xfrm>
            <a:off x="2170996" y="3016317"/>
            <a:ext cx="6967728" cy="6074706"/>
          </a:xfrm>
          <a:prstGeom prst="rect">
            <a:avLst/>
          </a:prstGeom>
          <a:noFill/>
          <a:ln>
            <a:noFill/>
          </a:ln>
        </p:spPr>
        <p:txBody>
          <a:bodyPr spcFirstLastPara="1" wrap="square" lIns="167625" tIns="83775" rIns="167625" bIns="83775" anchor="t" anchorCtr="0">
            <a:normAutofit/>
          </a:bodyPr>
          <a:lstStyle>
            <a:lvl1pPr marL="457200" lvl="0" indent="-412750" algn="l">
              <a:lnSpc>
                <a:spcPct val="120000"/>
              </a:lnSpc>
              <a:spcBef>
                <a:spcPts val="1400"/>
              </a:spcBef>
              <a:spcAft>
                <a:spcPts val="0"/>
              </a:spcAft>
              <a:buSzPts val="2900"/>
              <a:buChar char="•"/>
              <a:defRPr>
                <a:solidFill>
                  <a:schemeClr val="dk2"/>
                </a:solidFill>
              </a:defRPr>
            </a:lvl1pPr>
            <a:lvl2pPr marL="914400" lvl="1" indent="-393700" algn="l">
              <a:lnSpc>
                <a:spcPct val="120000"/>
              </a:lnSpc>
              <a:spcBef>
                <a:spcPts val="700"/>
              </a:spcBef>
              <a:spcAft>
                <a:spcPts val="0"/>
              </a:spcAft>
              <a:buSzPts val="2600"/>
              <a:buChar char="•"/>
              <a:defRPr>
                <a:solidFill>
                  <a:schemeClr val="dk2"/>
                </a:solidFill>
              </a:defRPr>
            </a:lvl2pPr>
            <a:lvl3pPr marL="1371600" lvl="2" indent="-368300" algn="l">
              <a:lnSpc>
                <a:spcPct val="120000"/>
              </a:lnSpc>
              <a:spcBef>
                <a:spcPts val="700"/>
              </a:spcBef>
              <a:spcAft>
                <a:spcPts val="0"/>
              </a:spcAft>
              <a:buSzPts val="2200"/>
              <a:buChar char="•"/>
              <a:defRPr>
                <a:solidFill>
                  <a:schemeClr val="dk2"/>
                </a:solidFill>
              </a:defRPr>
            </a:lvl3pPr>
            <a:lvl4pPr marL="1828800" lvl="3" indent="-349250" algn="l">
              <a:lnSpc>
                <a:spcPct val="120000"/>
              </a:lnSpc>
              <a:spcBef>
                <a:spcPts val="700"/>
              </a:spcBef>
              <a:spcAft>
                <a:spcPts val="0"/>
              </a:spcAft>
              <a:buSzPts val="1900"/>
              <a:buChar char="•"/>
              <a:defRPr>
                <a:solidFill>
                  <a:schemeClr val="dk2"/>
                </a:solidFill>
              </a:defRPr>
            </a:lvl4pPr>
            <a:lvl5pPr marL="2286000" lvl="4" indent="-336550" algn="l">
              <a:lnSpc>
                <a:spcPct val="120000"/>
              </a:lnSpc>
              <a:spcBef>
                <a:spcPts val="700"/>
              </a:spcBef>
              <a:spcAft>
                <a:spcPts val="0"/>
              </a:spcAft>
              <a:buSzPts val="1700"/>
              <a:buChar char="•"/>
              <a:defRPr>
                <a:solidFill>
                  <a:schemeClr val="dk2"/>
                </a:solidFill>
              </a:defRPr>
            </a:lvl5pPr>
            <a:lvl6pPr marL="2743200" lvl="5" indent="-438150" algn="l">
              <a:lnSpc>
                <a:spcPct val="120000"/>
              </a:lnSpc>
              <a:spcBef>
                <a:spcPts val="700"/>
              </a:spcBef>
              <a:spcAft>
                <a:spcPts val="0"/>
              </a:spcAft>
              <a:buSzPts val="3300"/>
              <a:buChar char="•"/>
              <a:defRPr/>
            </a:lvl6pPr>
            <a:lvl7pPr marL="3200400" lvl="6" indent="-438150" algn="l">
              <a:lnSpc>
                <a:spcPct val="120000"/>
              </a:lnSpc>
              <a:spcBef>
                <a:spcPts val="700"/>
              </a:spcBef>
              <a:spcAft>
                <a:spcPts val="0"/>
              </a:spcAft>
              <a:buSzPts val="3300"/>
              <a:buChar char="•"/>
              <a:defRPr/>
            </a:lvl7pPr>
            <a:lvl8pPr marL="3657600" lvl="7" indent="-438150" algn="l">
              <a:lnSpc>
                <a:spcPct val="120000"/>
              </a:lnSpc>
              <a:spcBef>
                <a:spcPts val="700"/>
              </a:spcBef>
              <a:spcAft>
                <a:spcPts val="0"/>
              </a:spcAft>
              <a:buSzPts val="3300"/>
              <a:buChar char="•"/>
              <a:defRPr/>
            </a:lvl8pPr>
            <a:lvl9pPr marL="4114800" lvl="8" indent="-438150" algn="l">
              <a:lnSpc>
                <a:spcPct val="120000"/>
              </a:lnSpc>
              <a:spcBef>
                <a:spcPts val="700"/>
              </a:spcBef>
              <a:spcAft>
                <a:spcPts val="0"/>
              </a:spcAft>
              <a:buSzPts val="3300"/>
              <a:buChar char="•"/>
              <a:defRPr/>
            </a:lvl9pPr>
          </a:lstStyle>
          <a:p>
            <a:endParaRPr/>
          </a:p>
        </p:txBody>
      </p:sp>
      <p:sp>
        <p:nvSpPr>
          <p:cNvPr id="235" name="Google Shape;235;p33"/>
          <p:cNvSpPr txBox="1">
            <a:spLocks noGrp="1"/>
          </p:cNvSpPr>
          <p:nvPr>
            <p:ph type="body" idx="2"/>
          </p:nvPr>
        </p:nvSpPr>
        <p:spPr>
          <a:xfrm>
            <a:off x="9620656" y="3026018"/>
            <a:ext cx="6967728" cy="6065008"/>
          </a:xfrm>
          <a:prstGeom prst="rect">
            <a:avLst/>
          </a:prstGeom>
          <a:noFill/>
          <a:ln>
            <a:noFill/>
          </a:ln>
        </p:spPr>
        <p:txBody>
          <a:bodyPr spcFirstLastPara="1" wrap="square" lIns="167625" tIns="83775" rIns="167625" bIns="83775" anchor="t" anchorCtr="0">
            <a:normAutofit/>
          </a:bodyPr>
          <a:lstStyle>
            <a:lvl1pPr marL="457200" lvl="0" indent="-412750" algn="l">
              <a:lnSpc>
                <a:spcPct val="120000"/>
              </a:lnSpc>
              <a:spcBef>
                <a:spcPts val="1400"/>
              </a:spcBef>
              <a:spcAft>
                <a:spcPts val="0"/>
              </a:spcAft>
              <a:buSzPts val="2900"/>
              <a:buChar char="•"/>
              <a:defRPr>
                <a:solidFill>
                  <a:schemeClr val="dk2"/>
                </a:solidFill>
              </a:defRPr>
            </a:lvl1pPr>
            <a:lvl2pPr marL="914400" lvl="1" indent="-393700" algn="l">
              <a:lnSpc>
                <a:spcPct val="120000"/>
              </a:lnSpc>
              <a:spcBef>
                <a:spcPts val="700"/>
              </a:spcBef>
              <a:spcAft>
                <a:spcPts val="0"/>
              </a:spcAft>
              <a:buSzPts val="2600"/>
              <a:buChar char="•"/>
              <a:defRPr>
                <a:solidFill>
                  <a:schemeClr val="dk2"/>
                </a:solidFill>
              </a:defRPr>
            </a:lvl2pPr>
            <a:lvl3pPr marL="1371600" lvl="2" indent="-368300" algn="l">
              <a:lnSpc>
                <a:spcPct val="120000"/>
              </a:lnSpc>
              <a:spcBef>
                <a:spcPts val="700"/>
              </a:spcBef>
              <a:spcAft>
                <a:spcPts val="0"/>
              </a:spcAft>
              <a:buSzPts val="2200"/>
              <a:buChar char="•"/>
              <a:defRPr>
                <a:solidFill>
                  <a:schemeClr val="dk2"/>
                </a:solidFill>
              </a:defRPr>
            </a:lvl3pPr>
            <a:lvl4pPr marL="1828800" lvl="3" indent="-349250" algn="l">
              <a:lnSpc>
                <a:spcPct val="120000"/>
              </a:lnSpc>
              <a:spcBef>
                <a:spcPts val="700"/>
              </a:spcBef>
              <a:spcAft>
                <a:spcPts val="0"/>
              </a:spcAft>
              <a:buSzPts val="1900"/>
              <a:buChar char="•"/>
              <a:defRPr>
                <a:solidFill>
                  <a:schemeClr val="dk2"/>
                </a:solidFill>
              </a:defRPr>
            </a:lvl4pPr>
            <a:lvl5pPr marL="2286000" lvl="4" indent="-336550" algn="l">
              <a:lnSpc>
                <a:spcPct val="120000"/>
              </a:lnSpc>
              <a:spcBef>
                <a:spcPts val="700"/>
              </a:spcBef>
              <a:spcAft>
                <a:spcPts val="0"/>
              </a:spcAft>
              <a:buSzPts val="1700"/>
              <a:buChar char="•"/>
              <a:defRPr>
                <a:solidFill>
                  <a:schemeClr val="dk2"/>
                </a:solidFill>
              </a:defRPr>
            </a:lvl5pPr>
            <a:lvl6pPr marL="2743200" lvl="5" indent="-438150" algn="l">
              <a:lnSpc>
                <a:spcPct val="120000"/>
              </a:lnSpc>
              <a:spcBef>
                <a:spcPts val="700"/>
              </a:spcBef>
              <a:spcAft>
                <a:spcPts val="0"/>
              </a:spcAft>
              <a:buSzPts val="3300"/>
              <a:buChar char="•"/>
              <a:defRPr/>
            </a:lvl6pPr>
            <a:lvl7pPr marL="3200400" lvl="6" indent="-438150" algn="l">
              <a:lnSpc>
                <a:spcPct val="120000"/>
              </a:lnSpc>
              <a:spcBef>
                <a:spcPts val="700"/>
              </a:spcBef>
              <a:spcAft>
                <a:spcPts val="0"/>
              </a:spcAft>
              <a:buSzPts val="3300"/>
              <a:buChar char="•"/>
              <a:defRPr/>
            </a:lvl7pPr>
            <a:lvl8pPr marL="3657600" lvl="7" indent="-438150" algn="l">
              <a:lnSpc>
                <a:spcPct val="120000"/>
              </a:lnSpc>
              <a:spcBef>
                <a:spcPts val="700"/>
              </a:spcBef>
              <a:spcAft>
                <a:spcPts val="0"/>
              </a:spcAft>
              <a:buSzPts val="3300"/>
              <a:buChar char="•"/>
              <a:defRPr/>
            </a:lvl8pPr>
            <a:lvl9pPr marL="4114800" lvl="8" indent="-438150" algn="l">
              <a:lnSpc>
                <a:spcPct val="120000"/>
              </a:lnSpc>
              <a:spcBef>
                <a:spcPts val="700"/>
              </a:spcBef>
              <a:spcAft>
                <a:spcPts val="0"/>
              </a:spcAft>
              <a:buSzPts val="3300"/>
              <a:buChar char="•"/>
              <a:defRPr/>
            </a:lvl9pPr>
          </a:lstStyle>
          <a:p>
            <a:endParaRPr/>
          </a:p>
        </p:txBody>
      </p:sp>
      <p:sp>
        <p:nvSpPr>
          <p:cNvPr id="236" name="Google Shape;236;p33"/>
          <p:cNvSpPr txBox="1">
            <a:spLocks noGrp="1"/>
          </p:cNvSpPr>
          <p:nvPr>
            <p:ph type="dt" idx="10"/>
          </p:nvPr>
        </p:nvSpPr>
        <p:spPr>
          <a:xfrm>
            <a:off x="14980924" y="9319517"/>
            <a:ext cx="1601360" cy="462207"/>
          </a:xfrm>
          <a:prstGeom prst="rect">
            <a:avLst/>
          </a:prstGeom>
          <a:noFill/>
          <a:ln>
            <a:noFill/>
          </a:ln>
        </p:spPr>
        <p:txBody>
          <a:bodyPr spcFirstLastPara="1" wrap="square" lIns="167625" tIns="83775" rIns="167625" bIns="83775" anchor="ctr" anchorCtr="0">
            <a:noAutofit/>
          </a:bodyPr>
          <a:lstStyle>
            <a:lvl1pPr lvl="0" algn="r">
              <a:lnSpc>
                <a:spcPct val="100000"/>
              </a:lnSpc>
              <a:spcBef>
                <a:spcPts val="0"/>
              </a:spcBef>
              <a:spcAft>
                <a:spcPts val="0"/>
              </a:spcAft>
              <a:buSzPts val="2600"/>
              <a:buNone/>
              <a:defRPr/>
            </a:lvl1pPr>
            <a:lvl2pPr lvl="1" algn="l">
              <a:lnSpc>
                <a:spcPct val="100000"/>
              </a:lnSpc>
              <a:spcBef>
                <a:spcPts val="0"/>
              </a:spcBef>
              <a:spcAft>
                <a:spcPts val="0"/>
              </a:spcAft>
              <a:buSzPts val="2600"/>
              <a:buNone/>
              <a:defRPr/>
            </a:lvl2pPr>
            <a:lvl3pPr lvl="2" algn="l">
              <a:lnSpc>
                <a:spcPct val="100000"/>
              </a:lnSpc>
              <a:spcBef>
                <a:spcPts val="0"/>
              </a:spcBef>
              <a:spcAft>
                <a:spcPts val="0"/>
              </a:spcAft>
              <a:buSzPts val="2600"/>
              <a:buNone/>
              <a:defRPr/>
            </a:lvl3pPr>
            <a:lvl4pPr lvl="3" algn="l">
              <a:lnSpc>
                <a:spcPct val="100000"/>
              </a:lnSpc>
              <a:spcBef>
                <a:spcPts val="0"/>
              </a:spcBef>
              <a:spcAft>
                <a:spcPts val="0"/>
              </a:spcAft>
              <a:buSzPts val="2600"/>
              <a:buNone/>
              <a:defRPr/>
            </a:lvl4pPr>
            <a:lvl5pPr lvl="4" algn="l">
              <a:lnSpc>
                <a:spcPct val="100000"/>
              </a:lnSpc>
              <a:spcBef>
                <a:spcPts val="0"/>
              </a:spcBef>
              <a:spcAft>
                <a:spcPts val="0"/>
              </a:spcAft>
              <a:buSzPts val="2600"/>
              <a:buNone/>
              <a:defRPr/>
            </a:lvl5pPr>
            <a:lvl6pPr lvl="5" algn="l">
              <a:lnSpc>
                <a:spcPct val="100000"/>
              </a:lnSpc>
              <a:spcBef>
                <a:spcPts val="0"/>
              </a:spcBef>
              <a:spcAft>
                <a:spcPts val="0"/>
              </a:spcAft>
              <a:buSzPts val="2600"/>
              <a:buNone/>
              <a:defRPr/>
            </a:lvl6pPr>
            <a:lvl7pPr lvl="6" algn="l">
              <a:lnSpc>
                <a:spcPct val="100000"/>
              </a:lnSpc>
              <a:spcBef>
                <a:spcPts val="0"/>
              </a:spcBef>
              <a:spcAft>
                <a:spcPts val="0"/>
              </a:spcAft>
              <a:buSzPts val="2600"/>
              <a:buNone/>
              <a:defRPr/>
            </a:lvl7pPr>
            <a:lvl8pPr lvl="7" algn="l">
              <a:lnSpc>
                <a:spcPct val="100000"/>
              </a:lnSpc>
              <a:spcBef>
                <a:spcPts val="0"/>
              </a:spcBef>
              <a:spcAft>
                <a:spcPts val="0"/>
              </a:spcAft>
              <a:buSzPts val="2600"/>
              <a:buNone/>
              <a:defRPr/>
            </a:lvl8pPr>
            <a:lvl9pPr lvl="8" algn="l">
              <a:lnSpc>
                <a:spcPct val="100000"/>
              </a:lnSpc>
              <a:spcBef>
                <a:spcPts val="0"/>
              </a:spcBef>
              <a:spcAft>
                <a:spcPts val="0"/>
              </a:spcAft>
              <a:buSzPts val="2600"/>
              <a:buNone/>
              <a:defRPr/>
            </a:lvl9pPr>
          </a:lstStyle>
          <a:p>
            <a:endParaRPr/>
          </a:p>
        </p:txBody>
      </p:sp>
      <p:sp>
        <p:nvSpPr>
          <p:cNvPr id="237" name="Google Shape;237;p33"/>
          <p:cNvSpPr txBox="1">
            <a:spLocks noGrp="1"/>
          </p:cNvSpPr>
          <p:nvPr>
            <p:ph type="sldNum" idx="12"/>
          </p:nvPr>
        </p:nvSpPr>
        <p:spPr>
          <a:xfrm>
            <a:off x="2177372" y="9317925"/>
            <a:ext cx="1022218" cy="463801"/>
          </a:xfrm>
          <a:prstGeom prst="rect">
            <a:avLst/>
          </a:prstGeom>
          <a:noFill/>
          <a:ln>
            <a:noFill/>
          </a:ln>
        </p:spPr>
        <p:txBody>
          <a:bodyPr spcFirstLastPara="1" wrap="square" lIns="167625" tIns="83775" rIns="167625" bIns="83775" anchor="t" anchorCtr="0">
            <a:noAutofit/>
          </a:bodyPr>
          <a:lstStyle>
            <a:lvl1pPr marL="0" marR="0" lvl="0" indent="0" algn="l">
              <a:lnSpc>
                <a:spcPct val="100000"/>
              </a:lnSpc>
              <a:spcBef>
                <a:spcPts val="0"/>
              </a:spcBef>
              <a:spcAft>
                <a:spcPts val="0"/>
              </a:spcAft>
              <a:buClr>
                <a:srgbClr val="000000"/>
              </a:buClr>
              <a:buSzPts val="1900"/>
              <a:buFont typeface="Arial"/>
              <a:buNone/>
              <a:defRPr sz="1900" b="0" i="0" u="none" strike="noStrike" cap="none">
                <a:solidFill>
                  <a:srgbClr val="7F7F7F"/>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900"/>
              <a:buFont typeface="Arial"/>
              <a:buNone/>
              <a:defRPr sz="1900" b="0" i="0" u="none" strike="noStrike" cap="none">
                <a:solidFill>
                  <a:srgbClr val="7F7F7F"/>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900"/>
              <a:buFont typeface="Arial"/>
              <a:buNone/>
              <a:defRPr sz="1900" b="0" i="0" u="none" strike="noStrike" cap="none">
                <a:solidFill>
                  <a:srgbClr val="7F7F7F"/>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900"/>
              <a:buFont typeface="Arial"/>
              <a:buNone/>
              <a:defRPr sz="1900" b="0" i="0" u="none" strike="noStrike" cap="none">
                <a:solidFill>
                  <a:srgbClr val="7F7F7F"/>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900"/>
              <a:buFont typeface="Arial"/>
              <a:buNone/>
              <a:defRPr sz="1900" b="0" i="0" u="none" strike="noStrike" cap="none">
                <a:solidFill>
                  <a:srgbClr val="7F7F7F"/>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900"/>
              <a:buFont typeface="Arial"/>
              <a:buNone/>
              <a:defRPr sz="1900" b="0" i="0" u="none" strike="noStrike" cap="none">
                <a:solidFill>
                  <a:srgbClr val="7F7F7F"/>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900"/>
              <a:buFont typeface="Arial"/>
              <a:buNone/>
              <a:defRPr sz="1900" b="0" i="0" u="none" strike="noStrike" cap="none">
                <a:solidFill>
                  <a:srgbClr val="7F7F7F"/>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900"/>
              <a:buFont typeface="Arial"/>
              <a:buNone/>
              <a:defRPr sz="1900" b="0" i="0" u="none" strike="noStrike" cap="none">
                <a:solidFill>
                  <a:srgbClr val="7F7F7F"/>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900"/>
              <a:buFont typeface="Arial"/>
              <a:buNone/>
              <a:defRPr sz="1900" b="0" i="0" u="none" strike="noStrike" cap="none">
                <a:solidFill>
                  <a:srgbClr val="7F7F7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_1">
  <p:cSld name="TITLE_1">
    <p:spTree>
      <p:nvGrpSpPr>
        <p:cNvPr id="1" name="Shape 238"/>
        <p:cNvGrpSpPr/>
        <p:nvPr/>
      </p:nvGrpSpPr>
      <p:grpSpPr>
        <a:xfrm>
          <a:off x="0" y="0"/>
          <a:ext cx="0" cy="0"/>
          <a:chOff x="0" y="0"/>
          <a:chExt cx="0" cy="0"/>
        </a:xfrm>
      </p:grpSpPr>
      <p:sp>
        <p:nvSpPr>
          <p:cNvPr id="239" name="Google Shape;239;p34"/>
          <p:cNvSpPr txBox="1">
            <a:spLocks noGrp="1"/>
          </p:cNvSpPr>
          <p:nvPr>
            <p:ph type="ctrTitle"/>
          </p:nvPr>
        </p:nvSpPr>
        <p:spPr>
          <a:xfrm>
            <a:off x="623416" y="1489150"/>
            <a:ext cx="17041200" cy="4105500"/>
          </a:xfrm>
          <a:prstGeom prst="rect">
            <a:avLst/>
          </a:prstGeom>
          <a:noFill/>
          <a:ln>
            <a:noFill/>
          </a:ln>
        </p:spPr>
        <p:txBody>
          <a:bodyPr spcFirstLastPara="1" wrap="square" lIns="167625" tIns="83775" rIns="167625" bIns="83775" anchor="b" anchorCtr="0">
            <a:normAutofit/>
          </a:bodyPr>
          <a:lstStyle>
            <a:lvl1pPr lvl="0" algn="ctr">
              <a:lnSpc>
                <a:spcPct val="90000"/>
              </a:lnSpc>
              <a:spcBef>
                <a:spcPts val="0"/>
              </a:spcBef>
              <a:spcAft>
                <a:spcPts val="0"/>
              </a:spcAft>
              <a:buSzPts val="9500"/>
              <a:buNone/>
              <a:defRPr sz="9500"/>
            </a:lvl1pPr>
            <a:lvl2pPr lvl="1" algn="ctr">
              <a:lnSpc>
                <a:spcPct val="100000"/>
              </a:lnSpc>
              <a:spcBef>
                <a:spcPts val="0"/>
              </a:spcBef>
              <a:spcAft>
                <a:spcPts val="0"/>
              </a:spcAft>
              <a:buSzPts val="9500"/>
              <a:buNone/>
              <a:defRPr sz="9500"/>
            </a:lvl2pPr>
            <a:lvl3pPr lvl="2" algn="ctr">
              <a:lnSpc>
                <a:spcPct val="100000"/>
              </a:lnSpc>
              <a:spcBef>
                <a:spcPts val="0"/>
              </a:spcBef>
              <a:spcAft>
                <a:spcPts val="0"/>
              </a:spcAft>
              <a:buSzPts val="9500"/>
              <a:buNone/>
              <a:defRPr sz="9500"/>
            </a:lvl3pPr>
            <a:lvl4pPr lvl="3" algn="ctr">
              <a:lnSpc>
                <a:spcPct val="100000"/>
              </a:lnSpc>
              <a:spcBef>
                <a:spcPts val="0"/>
              </a:spcBef>
              <a:spcAft>
                <a:spcPts val="0"/>
              </a:spcAft>
              <a:buSzPts val="9500"/>
              <a:buNone/>
              <a:defRPr sz="9500"/>
            </a:lvl4pPr>
            <a:lvl5pPr lvl="4" algn="ctr">
              <a:lnSpc>
                <a:spcPct val="100000"/>
              </a:lnSpc>
              <a:spcBef>
                <a:spcPts val="0"/>
              </a:spcBef>
              <a:spcAft>
                <a:spcPts val="0"/>
              </a:spcAft>
              <a:buSzPts val="9500"/>
              <a:buNone/>
              <a:defRPr sz="9500"/>
            </a:lvl5pPr>
            <a:lvl6pPr lvl="5" algn="ctr">
              <a:lnSpc>
                <a:spcPct val="100000"/>
              </a:lnSpc>
              <a:spcBef>
                <a:spcPts val="0"/>
              </a:spcBef>
              <a:spcAft>
                <a:spcPts val="0"/>
              </a:spcAft>
              <a:buSzPts val="9500"/>
              <a:buNone/>
              <a:defRPr sz="9500"/>
            </a:lvl6pPr>
            <a:lvl7pPr lvl="6" algn="ctr">
              <a:lnSpc>
                <a:spcPct val="100000"/>
              </a:lnSpc>
              <a:spcBef>
                <a:spcPts val="0"/>
              </a:spcBef>
              <a:spcAft>
                <a:spcPts val="0"/>
              </a:spcAft>
              <a:buSzPts val="9500"/>
              <a:buNone/>
              <a:defRPr sz="9500"/>
            </a:lvl7pPr>
            <a:lvl8pPr lvl="7" algn="ctr">
              <a:lnSpc>
                <a:spcPct val="100000"/>
              </a:lnSpc>
              <a:spcBef>
                <a:spcPts val="0"/>
              </a:spcBef>
              <a:spcAft>
                <a:spcPts val="0"/>
              </a:spcAft>
              <a:buSzPts val="9500"/>
              <a:buNone/>
              <a:defRPr sz="9500"/>
            </a:lvl8pPr>
            <a:lvl9pPr lvl="8" algn="ctr">
              <a:lnSpc>
                <a:spcPct val="100000"/>
              </a:lnSpc>
              <a:spcBef>
                <a:spcPts val="0"/>
              </a:spcBef>
              <a:spcAft>
                <a:spcPts val="0"/>
              </a:spcAft>
              <a:buSzPts val="9500"/>
              <a:buNone/>
              <a:defRPr sz="9500"/>
            </a:lvl9pPr>
          </a:lstStyle>
          <a:p>
            <a:endParaRPr/>
          </a:p>
        </p:txBody>
      </p:sp>
      <p:sp>
        <p:nvSpPr>
          <p:cNvPr id="240" name="Google Shape;240;p34"/>
          <p:cNvSpPr txBox="1">
            <a:spLocks noGrp="1"/>
          </p:cNvSpPr>
          <p:nvPr>
            <p:ph type="subTitle" idx="1"/>
          </p:nvPr>
        </p:nvSpPr>
        <p:spPr>
          <a:xfrm>
            <a:off x="623400" y="5668250"/>
            <a:ext cx="17041200" cy="1585350"/>
          </a:xfrm>
          <a:prstGeom prst="rect">
            <a:avLst/>
          </a:prstGeom>
          <a:noFill/>
          <a:ln>
            <a:noFill/>
          </a:ln>
        </p:spPr>
        <p:txBody>
          <a:bodyPr spcFirstLastPara="1" wrap="square" lIns="167625" tIns="83775" rIns="167625" bIns="83775" anchor="t" anchorCtr="0">
            <a:normAutofit/>
          </a:bodyPr>
          <a:lstStyle>
            <a:lvl1pPr lvl="0" algn="ctr">
              <a:lnSpc>
                <a:spcPct val="100000"/>
              </a:lnSpc>
              <a:spcBef>
                <a:spcPts val="1400"/>
              </a:spcBef>
              <a:spcAft>
                <a:spcPts val="0"/>
              </a:spcAft>
              <a:buSzPts val="5100"/>
              <a:buNone/>
              <a:defRPr sz="5100"/>
            </a:lvl1pPr>
            <a:lvl2pPr lvl="1" algn="ctr">
              <a:lnSpc>
                <a:spcPct val="100000"/>
              </a:lnSpc>
              <a:spcBef>
                <a:spcPts val="700"/>
              </a:spcBef>
              <a:spcAft>
                <a:spcPts val="0"/>
              </a:spcAft>
              <a:buSzPts val="5100"/>
              <a:buNone/>
              <a:defRPr sz="5100"/>
            </a:lvl2pPr>
            <a:lvl3pPr lvl="2" algn="ctr">
              <a:lnSpc>
                <a:spcPct val="100000"/>
              </a:lnSpc>
              <a:spcBef>
                <a:spcPts val="700"/>
              </a:spcBef>
              <a:spcAft>
                <a:spcPts val="0"/>
              </a:spcAft>
              <a:buSzPts val="5100"/>
              <a:buNone/>
              <a:defRPr sz="5100"/>
            </a:lvl3pPr>
            <a:lvl4pPr lvl="3" algn="ctr">
              <a:lnSpc>
                <a:spcPct val="100000"/>
              </a:lnSpc>
              <a:spcBef>
                <a:spcPts val="700"/>
              </a:spcBef>
              <a:spcAft>
                <a:spcPts val="0"/>
              </a:spcAft>
              <a:buSzPts val="5100"/>
              <a:buNone/>
              <a:defRPr sz="5100"/>
            </a:lvl4pPr>
            <a:lvl5pPr lvl="4" algn="ctr">
              <a:lnSpc>
                <a:spcPct val="100000"/>
              </a:lnSpc>
              <a:spcBef>
                <a:spcPts val="700"/>
              </a:spcBef>
              <a:spcAft>
                <a:spcPts val="0"/>
              </a:spcAft>
              <a:buSzPts val="5100"/>
              <a:buNone/>
              <a:defRPr sz="5100"/>
            </a:lvl5pPr>
            <a:lvl6pPr lvl="5" algn="ctr">
              <a:lnSpc>
                <a:spcPct val="100000"/>
              </a:lnSpc>
              <a:spcBef>
                <a:spcPts val="700"/>
              </a:spcBef>
              <a:spcAft>
                <a:spcPts val="0"/>
              </a:spcAft>
              <a:buSzPts val="5100"/>
              <a:buNone/>
              <a:defRPr sz="5100"/>
            </a:lvl6pPr>
            <a:lvl7pPr lvl="6" algn="ctr">
              <a:lnSpc>
                <a:spcPct val="100000"/>
              </a:lnSpc>
              <a:spcBef>
                <a:spcPts val="700"/>
              </a:spcBef>
              <a:spcAft>
                <a:spcPts val="0"/>
              </a:spcAft>
              <a:buSzPts val="5100"/>
              <a:buNone/>
              <a:defRPr sz="5100"/>
            </a:lvl7pPr>
            <a:lvl8pPr lvl="7" algn="ctr">
              <a:lnSpc>
                <a:spcPct val="100000"/>
              </a:lnSpc>
              <a:spcBef>
                <a:spcPts val="700"/>
              </a:spcBef>
              <a:spcAft>
                <a:spcPts val="0"/>
              </a:spcAft>
              <a:buSzPts val="5100"/>
              <a:buNone/>
              <a:defRPr sz="5100"/>
            </a:lvl8pPr>
            <a:lvl9pPr lvl="8" algn="ctr">
              <a:lnSpc>
                <a:spcPct val="100000"/>
              </a:lnSpc>
              <a:spcBef>
                <a:spcPts val="700"/>
              </a:spcBef>
              <a:spcAft>
                <a:spcPts val="0"/>
              </a:spcAft>
              <a:buSzPts val="5100"/>
              <a:buNone/>
              <a:defRPr sz="5100"/>
            </a:lvl9pPr>
          </a:lstStyle>
          <a:p>
            <a:endParaRPr/>
          </a:p>
        </p:txBody>
      </p:sp>
      <p:sp>
        <p:nvSpPr>
          <p:cNvPr id="241" name="Google Shape;241;p34"/>
          <p:cNvSpPr txBox="1">
            <a:spLocks noGrp="1"/>
          </p:cNvSpPr>
          <p:nvPr>
            <p:ph type="sldNum" idx="12"/>
          </p:nvPr>
        </p:nvSpPr>
        <p:spPr>
          <a:xfrm>
            <a:off x="16944916" y="9326433"/>
            <a:ext cx="1097400" cy="787050"/>
          </a:xfrm>
          <a:prstGeom prst="rect">
            <a:avLst/>
          </a:prstGeom>
          <a:noFill/>
          <a:ln>
            <a:noFill/>
          </a:ln>
        </p:spPr>
        <p:txBody>
          <a:bodyPr spcFirstLastPara="1" wrap="square" lIns="167625" tIns="83775" rIns="167625" bIns="83775" anchor="t" anchorCtr="0">
            <a:noAutofit/>
          </a:bodyPr>
          <a:lstStyle>
            <a:lvl1pPr marL="0" marR="0" lvl="0" indent="0" algn="l">
              <a:lnSpc>
                <a:spcPct val="100000"/>
              </a:lnSpc>
              <a:spcBef>
                <a:spcPts val="0"/>
              </a:spcBef>
              <a:spcAft>
                <a:spcPts val="0"/>
              </a:spcAft>
              <a:buClr>
                <a:srgbClr val="000000"/>
              </a:buClr>
              <a:buSzPts val="1900"/>
              <a:buFont typeface="Arial"/>
              <a:buNone/>
              <a:defRPr sz="1900" b="0" i="0" u="none" strike="noStrike" cap="none">
                <a:solidFill>
                  <a:srgbClr val="7F7F7F"/>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900"/>
              <a:buFont typeface="Arial"/>
              <a:buNone/>
              <a:defRPr sz="1900" b="0" i="0" u="none" strike="noStrike" cap="none">
                <a:solidFill>
                  <a:srgbClr val="7F7F7F"/>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900"/>
              <a:buFont typeface="Arial"/>
              <a:buNone/>
              <a:defRPr sz="1900" b="0" i="0" u="none" strike="noStrike" cap="none">
                <a:solidFill>
                  <a:srgbClr val="7F7F7F"/>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900"/>
              <a:buFont typeface="Arial"/>
              <a:buNone/>
              <a:defRPr sz="1900" b="0" i="0" u="none" strike="noStrike" cap="none">
                <a:solidFill>
                  <a:srgbClr val="7F7F7F"/>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900"/>
              <a:buFont typeface="Arial"/>
              <a:buNone/>
              <a:defRPr sz="1900" b="0" i="0" u="none" strike="noStrike" cap="none">
                <a:solidFill>
                  <a:srgbClr val="7F7F7F"/>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900"/>
              <a:buFont typeface="Arial"/>
              <a:buNone/>
              <a:defRPr sz="1900" b="0" i="0" u="none" strike="noStrike" cap="none">
                <a:solidFill>
                  <a:srgbClr val="7F7F7F"/>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900"/>
              <a:buFont typeface="Arial"/>
              <a:buNone/>
              <a:defRPr sz="1900" b="0" i="0" u="none" strike="noStrike" cap="none">
                <a:solidFill>
                  <a:srgbClr val="7F7F7F"/>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900"/>
              <a:buFont typeface="Arial"/>
              <a:buNone/>
              <a:defRPr sz="1900" b="0" i="0" u="none" strike="noStrike" cap="none">
                <a:solidFill>
                  <a:srgbClr val="7F7F7F"/>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900"/>
              <a:buFont typeface="Arial"/>
              <a:buNone/>
              <a:defRPr sz="1900" b="0" i="0" u="none" strike="noStrike" cap="none">
                <a:solidFill>
                  <a:srgbClr val="7F7F7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only 1">
  <p:cSld name="Title only 1">
    <p:spTree>
      <p:nvGrpSpPr>
        <p:cNvPr id="1" name="Shape 242"/>
        <p:cNvGrpSpPr/>
        <p:nvPr/>
      </p:nvGrpSpPr>
      <p:grpSpPr>
        <a:xfrm>
          <a:off x="0" y="0"/>
          <a:ext cx="0" cy="0"/>
          <a:chOff x="0" y="0"/>
          <a:chExt cx="0" cy="0"/>
        </a:xfrm>
      </p:grpSpPr>
      <p:sp>
        <p:nvSpPr>
          <p:cNvPr id="243" name="Google Shape;243;p35"/>
          <p:cNvSpPr txBox="1">
            <a:spLocks noGrp="1"/>
          </p:cNvSpPr>
          <p:nvPr>
            <p:ph type="title"/>
          </p:nvPr>
        </p:nvSpPr>
        <p:spPr>
          <a:xfrm>
            <a:off x="1440000" y="890051"/>
            <a:ext cx="15408000" cy="1145400"/>
          </a:xfrm>
          <a:prstGeom prst="rect">
            <a:avLst/>
          </a:prstGeom>
          <a:noFill/>
          <a:ln>
            <a:noFill/>
          </a:ln>
        </p:spPr>
        <p:txBody>
          <a:bodyPr spcFirstLastPara="1" wrap="square" lIns="167625" tIns="167625" rIns="167625" bIns="167625" anchor="b" anchorCtr="0">
            <a:noAutofit/>
          </a:bodyPr>
          <a:lstStyle>
            <a:lvl1pPr lvl="0" algn="ctr">
              <a:lnSpc>
                <a:spcPct val="90000"/>
              </a:lnSpc>
              <a:spcBef>
                <a:spcPts val="0"/>
              </a:spcBef>
              <a:spcAft>
                <a:spcPts val="0"/>
              </a:spcAft>
              <a:buSzPts val="5900"/>
              <a:buNone/>
              <a:defRPr/>
            </a:lvl1pPr>
            <a:lvl2pPr lvl="1" algn="l">
              <a:lnSpc>
                <a:spcPct val="100000"/>
              </a:lnSpc>
              <a:spcBef>
                <a:spcPts val="0"/>
              </a:spcBef>
              <a:spcAft>
                <a:spcPts val="0"/>
              </a:spcAft>
              <a:buSzPts val="5900"/>
              <a:buNone/>
              <a:defRPr/>
            </a:lvl2pPr>
            <a:lvl3pPr lvl="2" algn="l">
              <a:lnSpc>
                <a:spcPct val="100000"/>
              </a:lnSpc>
              <a:spcBef>
                <a:spcPts val="0"/>
              </a:spcBef>
              <a:spcAft>
                <a:spcPts val="0"/>
              </a:spcAft>
              <a:buSzPts val="5900"/>
              <a:buNone/>
              <a:defRPr/>
            </a:lvl3pPr>
            <a:lvl4pPr lvl="3" algn="l">
              <a:lnSpc>
                <a:spcPct val="100000"/>
              </a:lnSpc>
              <a:spcBef>
                <a:spcPts val="0"/>
              </a:spcBef>
              <a:spcAft>
                <a:spcPts val="0"/>
              </a:spcAft>
              <a:buSzPts val="5900"/>
              <a:buNone/>
              <a:defRPr/>
            </a:lvl4pPr>
            <a:lvl5pPr lvl="4" algn="l">
              <a:lnSpc>
                <a:spcPct val="100000"/>
              </a:lnSpc>
              <a:spcBef>
                <a:spcPts val="0"/>
              </a:spcBef>
              <a:spcAft>
                <a:spcPts val="0"/>
              </a:spcAft>
              <a:buSzPts val="5900"/>
              <a:buNone/>
              <a:defRPr/>
            </a:lvl5pPr>
            <a:lvl6pPr lvl="5" algn="l">
              <a:lnSpc>
                <a:spcPct val="100000"/>
              </a:lnSpc>
              <a:spcBef>
                <a:spcPts val="0"/>
              </a:spcBef>
              <a:spcAft>
                <a:spcPts val="0"/>
              </a:spcAft>
              <a:buSzPts val="5900"/>
              <a:buNone/>
              <a:defRPr/>
            </a:lvl6pPr>
            <a:lvl7pPr lvl="6" algn="l">
              <a:lnSpc>
                <a:spcPct val="100000"/>
              </a:lnSpc>
              <a:spcBef>
                <a:spcPts val="0"/>
              </a:spcBef>
              <a:spcAft>
                <a:spcPts val="0"/>
              </a:spcAft>
              <a:buSzPts val="5900"/>
              <a:buNone/>
              <a:defRPr/>
            </a:lvl7pPr>
            <a:lvl8pPr lvl="7" algn="l">
              <a:lnSpc>
                <a:spcPct val="100000"/>
              </a:lnSpc>
              <a:spcBef>
                <a:spcPts val="0"/>
              </a:spcBef>
              <a:spcAft>
                <a:spcPts val="0"/>
              </a:spcAft>
              <a:buSzPts val="5900"/>
              <a:buNone/>
              <a:defRPr/>
            </a:lvl8pPr>
            <a:lvl9pPr lvl="8" algn="l">
              <a:lnSpc>
                <a:spcPct val="100000"/>
              </a:lnSpc>
              <a:spcBef>
                <a:spcPts val="0"/>
              </a:spcBef>
              <a:spcAft>
                <a:spcPts val="0"/>
              </a:spcAft>
              <a:buSzPts val="5900"/>
              <a:buNone/>
              <a:defRPr/>
            </a:lvl9pPr>
          </a:lstStyle>
          <a:p>
            <a:endParaRPr/>
          </a:p>
        </p:txBody>
      </p:sp>
      <p:grpSp>
        <p:nvGrpSpPr>
          <p:cNvPr id="244" name="Google Shape;244;p35"/>
          <p:cNvGrpSpPr/>
          <p:nvPr/>
        </p:nvGrpSpPr>
        <p:grpSpPr>
          <a:xfrm>
            <a:off x="177300" y="205750"/>
            <a:ext cx="17622578" cy="9848804"/>
            <a:chOff x="88650" y="102875"/>
            <a:chExt cx="8811289" cy="4924402"/>
          </a:xfrm>
        </p:grpSpPr>
        <p:sp>
          <p:nvSpPr>
            <p:cNvPr id="245" name="Google Shape;245;p35"/>
            <p:cNvSpPr/>
            <p:nvPr/>
          </p:nvSpPr>
          <p:spPr>
            <a:xfrm>
              <a:off x="7688600" y="102875"/>
              <a:ext cx="1211339" cy="298098"/>
            </a:xfrm>
            <a:custGeom>
              <a:avLst/>
              <a:gdLst/>
              <a:ahLst/>
              <a:cxnLst/>
              <a:rect l="l" t="t" r="r" b="b"/>
              <a:pathLst>
                <a:path w="8566" h="2108" extrusionOk="0">
                  <a:moveTo>
                    <a:pt x="5199" y="0"/>
                  </a:moveTo>
                  <a:cubicBezTo>
                    <a:pt x="4936" y="0"/>
                    <a:pt x="4665" y="101"/>
                    <a:pt x="4425" y="222"/>
                  </a:cubicBezTo>
                  <a:cubicBezTo>
                    <a:pt x="4079" y="396"/>
                    <a:pt x="3739" y="615"/>
                    <a:pt x="3354" y="639"/>
                  </a:cubicBezTo>
                  <a:cubicBezTo>
                    <a:pt x="3325" y="641"/>
                    <a:pt x="3295" y="642"/>
                    <a:pt x="3266" y="642"/>
                  </a:cubicBezTo>
                  <a:cubicBezTo>
                    <a:pt x="3095" y="642"/>
                    <a:pt x="2920" y="614"/>
                    <a:pt x="2752" y="614"/>
                  </a:cubicBezTo>
                  <a:cubicBezTo>
                    <a:pt x="2614" y="614"/>
                    <a:pt x="2482" y="633"/>
                    <a:pt x="2361" y="700"/>
                  </a:cubicBezTo>
                  <a:cubicBezTo>
                    <a:pt x="2143" y="822"/>
                    <a:pt x="2028" y="1074"/>
                    <a:pt x="1826" y="1223"/>
                  </a:cubicBezTo>
                  <a:cubicBezTo>
                    <a:pt x="1629" y="1368"/>
                    <a:pt x="1372" y="1399"/>
                    <a:pt x="1127" y="1413"/>
                  </a:cubicBezTo>
                  <a:cubicBezTo>
                    <a:pt x="883" y="1425"/>
                    <a:pt x="630" y="1429"/>
                    <a:pt x="407" y="1530"/>
                  </a:cubicBezTo>
                  <a:cubicBezTo>
                    <a:pt x="185" y="1632"/>
                    <a:pt x="0" y="1867"/>
                    <a:pt x="47" y="2107"/>
                  </a:cubicBezTo>
                  <a:lnTo>
                    <a:pt x="8501" y="2024"/>
                  </a:lnTo>
                  <a:cubicBezTo>
                    <a:pt x="8565" y="1554"/>
                    <a:pt x="7902" y="1168"/>
                    <a:pt x="7404" y="1128"/>
                  </a:cubicBezTo>
                  <a:cubicBezTo>
                    <a:pt x="7166" y="1109"/>
                    <a:pt x="6920" y="1145"/>
                    <a:pt x="6694" y="1067"/>
                  </a:cubicBezTo>
                  <a:cubicBezTo>
                    <a:pt x="6206" y="896"/>
                    <a:pt x="6012" y="267"/>
                    <a:pt x="5535" y="65"/>
                  </a:cubicBezTo>
                  <a:cubicBezTo>
                    <a:pt x="5427" y="20"/>
                    <a:pt x="5314" y="0"/>
                    <a:pt x="5199" y="0"/>
                  </a:cubicBezTo>
                  <a:close/>
                </a:path>
              </a:pathLst>
            </a:custGeom>
            <a:solidFill>
              <a:schemeClr val="accent3"/>
            </a:solidFill>
            <a:ln>
              <a:noFill/>
            </a:ln>
          </p:spPr>
          <p:txBody>
            <a:bodyPr spcFirstLastPara="1" wrap="square" lIns="167625" tIns="167625" rIns="167625" bIns="167625" anchor="ctr" anchorCtr="0">
              <a:noAutofit/>
            </a:bodyPr>
            <a:lstStyle/>
            <a:p>
              <a:pPr marL="0" marR="0" lvl="0" indent="0" algn="l" rtl="0">
                <a:lnSpc>
                  <a:spcPct val="100000"/>
                </a:lnSpc>
                <a:spcBef>
                  <a:spcPts val="0"/>
                </a:spcBef>
                <a:spcAft>
                  <a:spcPts val="0"/>
                </a:spcAft>
                <a:buClr>
                  <a:srgbClr val="000000"/>
                </a:buClr>
                <a:buSzPts val="2600"/>
                <a:buFont typeface="Arial"/>
                <a:buNone/>
              </a:pPr>
              <a:endParaRPr sz="2600" b="0" i="0" u="none" strike="noStrike" cap="none">
                <a:solidFill>
                  <a:srgbClr val="000000"/>
                </a:solidFill>
                <a:latin typeface="Arial"/>
                <a:ea typeface="Arial"/>
                <a:cs typeface="Arial"/>
                <a:sym typeface="Arial"/>
              </a:endParaRPr>
            </a:p>
          </p:txBody>
        </p:sp>
        <p:sp>
          <p:nvSpPr>
            <p:cNvPr id="246" name="Google Shape;246;p35"/>
            <p:cNvSpPr/>
            <p:nvPr/>
          </p:nvSpPr>
          <p:spPr>
            <a:xfrm>
              <a:off x="88650" y="4454577"/>
              <a:ext cx="705515" cy="572700"/>
            </a:xfrm>
            <a:custGeom>
              <a:avLst/>
              <a:gdLst/>
              <a:ahLst/>
              <a:cxnLst/>
              <a:rect l="l" t="t" r="r" b="b"/>
              <a:pathLst>
                <a:path w="4643" h="3769" extrusionOk="0">
                  <a:moveTo>
                    <a:pt x="2513" y="1"/>
                  </a:moveTo>
                  <a:cubicBezTo>
                    <a:pt x="2345" y="1"/>
                    <a:pt x="2177" y="36"/>
                    <a:pt x="2040" y="104"/>
                  </a:cubicBezTo>
                  <a:cubicBezTo>
                    <a:pt x="1715" y="265"/>
                    <a:pt x="1506" y="634"/>
                    <a:pt x="1536" y="996"/>
                  </a:cubicBezTo>
                  <a:cubicBezTo>
                    <a:pt x="1390" y="875"/>
                    <a:pt x="1205" y="819"/>
                    <a:pt x="1018" y="819"/>
                  </a:cubicBezTo>
                  <a:cubicBezTo>
                    <a:pt x="693" y="819"/>
                    <a:pt x="362" y="988"/>
                    <a:pt x="222" y="1285"/>
                  </a:cubicBezTo>
                  <a:cubicBezTo>
                    <a:pt x="0" y="1752"/>
                    <a:pt x="322" y="2388"/>
                    <a:pt x="829" y="2485"/>
                  </a:cubicBezTo>
                  <a:cubicBezTo>
                    <a:pt x="807" y="3116"/>
                    <a:pt x="1342" y="3716"/>
                    <a:pt x="1972" y="3766"/>
                  </a:cubicBezTo>
                  <a:cubicBezTo>
                    <a:pt x="2000" y="3768"/>
                    <a:pt x="2029" y="3769"/>
                    <a:pt x="2057" y="3769"/>
                  </a:cubicBezTo>
                  <a:cubicBezTo>
                    <a:pt x="2657" y="3769"/>
                    <a:pt x="3227" y="3278"/>
                    <a:pt x="3299" y="2679"/>
                  </a:cubicBezTo>
                  <a:cubicBezTo>
                    <a:pt x="3437" y="2831"/>
                    <a:pt x="3643" y="2912"/>
                    <a:pt x="3848" y="2912"/>
                  </a:cubicBezTo>
                  <a:cubicBezTo>
                    <a:pt x="3982" y="2912"/>
                    <a:pt x="4116" y="2877"/>
                    <a:pt x="4229" y="2805"/>
                  </a:cubicBezTo>
                  <a:cubicBezTo>
                    <a:pt x="4516" y="2624"/>
                    <a:pt x="4643" y="2224"/>
                    <a:pt x="4512" y="1910"/>
                  </a:cubicBezTo>
                  <a:cubicBezTo>
                    <a:pt x="4400" y="1643"/>
                    <a:pt x="4113" y="1464"/>
                    <a:pt x="3825" y="1464"/>
                  </a:cubicBezTo>
                  <a:cubicBezTo>
                    <a:pt x="3776" y="1464"/>
                    <a:pt x="3726" y="1469"/>
                    <a:pt x="3678" y="1480"/>
                  </a:cubicBezTo>
                  <a:cubicBezTo>
                    <a:pt x="3948" y="1016"/>
                    <a:pt x="3653" y="331"/>
                    <a:pt x="3131" y="207"/>
                  </a:cubicBezTo>
                  <a:cubicBezTo>
                    <a:pt x="2975" y="67"/>
                    <a:pt x="2744" y="1"/>
                    <a:pt x="2513" y="1"/>
                  </a:cubicBezTo>
                  <a:close/>
                </a:path>
              </a:pathLst>
            </a:custGeom>
            <a:solidFill>
              <a:schemeClr val="accent3"/>
            </a:solidFill>
            <a:ln>
              <a:noFill/>
            </a:ln>
          </p:spPr>
          <p:txBody>
            <a:bodyPr spcFirstLastPara="1" wrap="square" lIns="167625" tIns="167625" rIns="167625" bIns="167625" anchor="ctr" anchorCtr="0">
              <a:noAutofit/>
            </a:bodyPr>
            <a:lstStyle/>
            <a:p>
              <a:pPr marL="0" marR="0" lvl="0" indent="0" algn="l" rtl="0">
                <a:lnSpc>
                  <a:spcPct val="100000"/>
                </a:lnSpc>
                <a:spcBef>
                  <a:spcPts val="0"/>
                </a:spcBef>
                <a:spcAft>
                  <a:spcPts val="0"/>
                </a:spcAft>
                <a:buClr>
                  <a:srgbClr val="000000"/>
                </a:buClr>
                <a:buSzPts val="2600"/>
                <a:buFont typeface="Arial"/>
                <a:buNone/>
              </a:pPr>
              <a:endParaRPr sz="2600" b="0" i="0" u="none" strike="noStrike" cap="none">
                <a:solidFill>
                  <a:srgbClr val="000000"/>
                </a:solidFill>
                <a:latin typeface="Arial"/>
                <a:ea typeface="Arial"/>
                <a:cs typeface="Arial"/>
                <a:sym typeface="Arial"/>
              </a:endParaRPr>
            </a:p>
          </p:txBody>
        </p:sp>
        <p:sp>
          <p:nvSpPr>
            <p:cNvPr id="247" name="Google Shape;247;p35"/>
            <p:cNvSpPr/>
            <p:nvPr/>
          </p:nvSpPr>
          <p:spPr>
            <a:xfrm>
              <a:off x="400028" y="4218825"/>
              <a:ext cx="313191" cy="313373"/>
            </a:xfrm>
            <a:custGeom>
              <a:avLst/>
              <a:gdLst/>
              <a:ahLst/>
              <a:cxnLst/>
              <a:rect l="l" t="t" r="r" b="b"/>
              <a:pathLst>
                <a:path w="3450" h="3452" extrusionOk="0">
                  <a:moveTo>
                    <a:pt x="1725" y="1"/>
                  </a:moveTo>
                  <a:cubicBezTo>
                    <a:pt x="773" y="1"/>
                    <a:pt x="0" y="774"/>
                    <a:pt x="0" y="1726"/>
                  </a:cubicBezTo>
                  <a:cubicBezTo>
                    <a:pt x="0" y="2679"/>
                    <a:pt x="773" y="3452"/>
                    <a:pt x="1725" y="3452"/>
                  </a:cubicBezTo>
                  <a:cubicBezTo>
                    <a:pt x="2678" y="3452"/>
                    <a:pt x="3450" y="2679"/>
                    <a:pt x="3450" y="1726"/>
                  </a:cubicBezTo>
                  <a:cubicBezTo>
                    <a:pt x="3450" y="774"/>
                    <a:pt x="2678" y="1"/>
                    <a:pt x="1725" y="1"/>
                  </a:cubicBezTo>
                  <a:close/>
                </a:path>
              </a:pathLst>
            </a:custGeom>
            <a:solidFill>
              <a:schemeClr val="accent3"/>
            </a:solidFill>
            <a:ln>
              <a:noFill/>
            </a:ln>
          </p:spPr>
          <p:txBody>
            <a:bodyPr spcFirstLastPara="1" wrap="square" lIns="167625" tIns="167625" rIns="167625" bIns="167625" anchor="ctr" anchorCtr="0">
              <a:noAutofit/>
            </a:bodyPr>
            <a:lstStyle/>
            <a:p>
              <a:pPr marL="0" marR="0" lvl="0" indent="0" algn="l" rtl="0">
                <a:lnSpc>
                  <a:spcPct val="100000"/>
                </a:lnSpc>
                <a:spcBef>
                  <a:spcPts val="0"/>
                </a:spcBef>
                <a:spcAft>
                  <a:spcPts val="0"/>
                </a:spcAft>
                <a:buClr>
                  <a:srgbClr val="000000"/>
                </a:buClr>
                <a:buSzPts val="2600"/>
                <a:buFont typeface="Arial"/>
                <a:buNone/>
              </a:pPr>
              <a:endParaRPr sz="2600" b="0" i="0" u="none" strike="noStrike" cap="none">
                <a:solidFill>
                  <a:srgbClr val="000000"/>
                </a:solidFill>
                <a:latin typeface="Arial"/>
                <a:ea typeface="Arial"/>
                <a:cs typeface="Arial"/>
                <a:sym typeface="Arial"/>
              </a:endParaRPr>
            </a:p>
          </p:txBody>
        </p:sp>
        <p:sp>
          <p:nvSpPr>
            <p:cNvPr id="248" name="Google Shape;248;p35"/>
            <p:cNvSpPr/>
            <p:nvPr/>
          </p:nvSpPr>
          <p:spPr>
            <a:xfrm>
              <a:off x="232734" y="4174851"/>
              <a:ext cx="144068" cy="144159"/>
            </a:xfrm>
            <a:custGeom>
              <a:avLst/>
              <a:gdLst/>
              <a:ahLst/>
              <a:cxnLst/>
              <a:rect l="l" t="t" r="r" b="b"/>
              <a:pathLst>
                <a:path w="1587" h="1588" extrusionOk="0">
                  <a:moveTo>
                    <a:pt x="793" y="0"/>
                  </a:moveTo>
                  <a:cubicBezTo>
                    <a:pt x="356" y="0"/>
                    <a:pt x="0" y="356"/>
                    <a:pt x="0" y="794"/>
                  </a:cubicBezTo>
                  <a:cubicBezTo>
                    <a:pt x="0" y="1233"/>
                    <a:pt x="356" y="1587"/>
                    <a:pt x="793" y="1587"/>
                  </a:cubicBezTo>
                  <a:cubicBezTo>
                    <a:pt x="1232" y="1587"/>
                    <a:pt x="1587" y="1233"/>
                    <a:pt x="1587" y="794"/>
                  </a:cubicBezTo>
                  <a:cubicBezTo>
                    <a:pt x="1587" y="356"/>
                    <a:pt x="1232" y="0"/>
                    <a:pt x="793" y="0"/>
                  </a:cubicBezTo>
                  <a:close/>
                </a:path>
              </a:pathLst>
            </a:custGeom>
            <a:solidFill>
              <a:schemeClr val="accent3"/>
            </a:solidFill>
            <a:ln>
              <a:noFill/>
            </a:ln>
          </p:spPr>
          <p:txBody>
            <a:bodyPr spcFirstLastPara="1" wrap="square" lIns="167625" tIns="167625" rIns="167625" bIns="167625" anchor="ctr" anchorCtr="0">
              <a:noAutofit/>
            </a:bodyPr>
            <a:lstStyle/>
            <a:p>
              <a:pPr marL="0" marR="0" lvl="0" indent="0" algn="l" rtl="0">
                <a:lnSpc>
                  <a:spcPct val="100000"/>
                </a:lnSpc>
                <a:spcBef>
                  <a:spcPts val="0"/>
                </a:spcBef>
                <a:spcAft>
                  <a:spcPts val="0"/>
                </a:spcAft>
                <a:buClr>
                  <a:srgbClr val="000000"/>
                </a:buClr>
                <a:buSzPts val="2600"/>
                <a:buFont typeface="Arial"/>
                <a:buNone/>
              </a:pPr>
              <a:endParaRPr sz="2600" b="0" i="0" u="none" strike="noStrike" cap="none">
                <a:solidFill>
                  <a:srgbClr val="000000"/>
                </a:solidFill>
                <a:latin typeface="Arial"/>
                <a:ea typeface="Arial"/>
                <a:cs typeface="Arial"/>
                <a:sym typeface="Arial"/>
              </a:endParaRPr>
            </a:p>
          </p:txBody>
        </p:sp>
      </p:grpSp>
      <p:grpSp>
        <p:nvGrpSpPr>
          <p:cNvPr id="249" name="Google Shape;249;p35"/>
          <p:cNvGrpSpPr/>
          <p:nvPr/>
        </p:nvGrpSpPr>
        <p:grpSpPr>
          <a:xfrm>
            <a:off x="177306" y="359757"/>
            <a:ext cx="17138176" cy="8704650"/>
            <a:chOff x="88653" y="179878"/>
            <a:chExt cx="8569088" cy="4352325"/>
          </a:xfrm>
        </p:grpSpPr>
        <p:sp>
          <p:nvSpPr>
            <p:cNvPr id="250" name="Google Shape;250;p35"/>
            <p:cNvSpPr/>
            <p:nvPr/>
          </p:nvSpPr>
          <p:spPr>
            <a:xfrm>
              <a:off x="8513666" y="300941"/>
              <a:ext cx="144075" cy="144075"/>
            </a:xfrm>
            <a:custGeom>
              <a:avLst/>
              <a:gdLst/>
              <a:ahLst/>
              <a:cxnLst/>
              <a:rect l="l" t="t" r="r" b="b"/>
              <a:pathLst>
                <a:path w="387" h="387" extrusionOk="0">
                  <a:moveTo>
                    <a:pt x="189" y="0"/>
                  </a:moveTo>
                  <a:lnTo>
                    <a:pt x="156" y="137"/>
                  </a:lnTo>
                  <a:cubicBezTo>
                    <a:pt x="153" y="147"/>
                    <a:pt x="146" y="154"/>
                    <a:pt x="137" y="157"/>
                  </a:cubicBezTo>
                  <a:lnTo>
                    <a:pt x="1" y="197"/>
                  </a:lnTo>
                  <a:lnTo>
                    <a:pt x="138" y="231"/>
                  </a:lnTo>
                  <a:cubicBezTo>
                    <a:pt x="147" y="233"/>
                    <a:pt x="156" y="241"/>
                    <a:pt x="158" y="250"/>
                  </a:cubicBezTo>
                  <a:lnTo>
                    <a:pt x="198" y="386"/>
                  </a:lnTo>
                  <a:lnTo>
                    <a:pt x="232" y="248"/>
                  </a:lnTo>
                  <a:cubicBezTo>
                    <a:pt x="234" y="239"/>
                    <a:pt x="241" y="231"/>
                    <a:pt x="251" y="228"/>
                  </a:cubicBezTo>
                  <a:lnTo>
                    <a:pt x="387" y="188"/>
                  </a:lnTo>
                  <a:lnTo>
                    <a:pt x="249" y="154"/>
                  </a:lnTo>
                  <a:cubicBezTo>
                    <a:pt x="240" y="152"/>
                    <a:pt x="232" y="146"/>
                    <a:pt x="230" y="136"/>
                  </a:cubicBezTo>
                  <a:lnTo>
                    <a:pt x="189" y="0"/>
                  </a:lnTo>
                  <a:close/>
                </a:path>
              </a:pathLst>
            </a:custGeom>
            <a:solidFill>
              <a:schemeClr val="accent1"/>
            </a:solidFill>
            <a:ln>
              <a:noFill/>
            </a:ln>
          </p:spPr>
          <p:txBody>
            <a:bodyPr spcFirstLastPara="1" wrap="square" lIns="167625" tIns="167625" rIns="167625" bIns="167625" anchor="ctr" anchorCtr="0">
              <a:noAutofit/>
            </a:bodyPr>
            <a:lstStyle/>
            <a:p>
              <a:pPr marL="0" marR="0" lvl="0" indent="0" algn="l" rtl="0">
                <a:lnSpc>
                  <a:spcPct val="100000"/>
                </a:lnSpc>
                <a:spcBef>
                  <a:spcPts val="0"/>
                </a:spcBef>
                <a:spcAft>
                  <a:spcPts val="0"/>
                </a:spcAft>
                <a:buClr>
                  <a:srgbClr val="000000"/>
                </a:buClr>
                <a:buSzPts val="2600"/>
                <a:buFont typeface="Arial"/>
                <a:buNone/>
              </a:pPr>
              <a:endParaRPr sz="2600" b="0" i="0" u="none" strike="noStrike" cap="none">
                <a:solidFill>
                  <a:srgbClr val="000000"/>
                </a:solidFill>
                <a:latin typeface="Arial"/>
                <a:ea typeface="Arial"/>
                <a:cs typeface="Arial"/>
                <a:sym typeface="Arial"/>
              </a:endParaRPr>
            </a:p>
          </p:txBody>
        </p:sp>
        <p:sp>
          <p:nvSpPr>
            <p:cNvPr id="251" name="Google Shape;251;p35"/>
            <p:cNvSpPr/>
            <p:nvPr/>
          </p:nvSpPr>
          <p:spPr>
            <a:xfrm>
              <a:off x="8358728" y="179878"/>
              <a:ext cx="144075" cy="144075"/>
            </a:xfrm>
            <a:custGeom>
              <a:avLst/>
              <a:gdLst/>
              <a:ahLst/>
              <a:cxnLst/>
              <a:rect l="l" t="t" r="r" b="b"/>
              <a:pathLst>
                <a:path w="387" h="387" extrusionOk="0">
                  <a:moveTo>
                    <a:pt x="189" y="0"/>
                  </a:moveTo>
                  <a:lnTo>
                    <a:pt x="156" y="137"/>
                  </a:lnTo>
                  <a:cubicBezTo>
                    <a:pt x="153" y="147"/>
                    <a:pt x="146" y="154"/>
                    <a:pt x="137" y="157"/>
                  </a:cubicBezTo>
                  <a:lnTo>
                    <a:pt x="1" y="197"/>
                  </a:lnTo>
                  <a:lnTo>
                    <a:pt x="138" y="231"/>
                  </a:lnTo>
                  <a:cubicBezTo>
                    <a:pt x="147" y="233"/>
                    <a:pt x="156" y="241"/>
                    <a:pt x="158" y="250"/>
                  </a:cubicBezTo>
                  <a:lnTo>
                    <a:pt x="198" y="386"/>
                  </a:lnTo>
                  <a:lnTo>
                    <a:pt x="232" y="248"/>
                  </a:lnTo>
                  <a:cubicBezTo>
                    <a:pt x="234" y="239"/>
                    <a:pt x="241" y="231"/>
                    <a:pt x="251" y="228"/>
                  </a:cubicBezTo>
                  <a:lnTo>
                    <a:pt x="387" y="188"/>
                  </a:lnTo>
                  <a:lnTo>
                    <a:pt x="249" y="154"/>
                  </a:lnTo>
                  <a:cubicBezTo>
                    <a:pt x="240" y="152"/>
                    <a:pt x="232" y="146"/>
                    <a:pt x="230" y="136"/>
                  </a:cubicBezTo>
                  <a:lnTo>
                    <a:pt x="189" y="0"/>
                  </a:lnTo>
                  <a:close/>
                </a:path>
              </a:pathLst>
            </a:custGeom>
            <a:solidFill>
              <a:schemeClr val="dk1"/>
            </a:solidFill>
            <a:ln>
              <a:noFill/>
            </a:ln>
          </p:spPr>
          <p:txBody>
            <a:bodyPr spcFirstLastPara="1" wrap="square" lIns="167625" tIns="167625" rIns="167625" bIns="167625" anchor="ctr" anchorCtr="0">
              <a:noAutofit/>
            </a:bodyPr>
            <a:lstStyle/>
            <a:p>
              <a:pPr marL="0" marR="0" lvl="0" indent="0" algn="l" rtl="0">
                <a:lnSpc>
                  <a:spcPct val="100000"/>
                </a:lnSpc>
                <a:spcBef>
                  <a:spcPts val="0"/>
                </a:spcBef>
                <a:spcAft>
                  <a:spcPts val="0"/>
                </a:spcAft>
                <a:buClr>
                  <a:srgbClr val="000000"/>
                </a:buClr>
                <a:buSzPts val="2600"/>
                <a:buFont typeface="Arial"/>
                <a:buNone/>
              </a:pPr>
              <a:endParaRPr sz="2600" b="0" i="0" u="none" strike="noStrike" cap="none">
                <a:solidFill>
                  <a:srgbClr val="000000"/>
                </a:solidFill>
                <a:latin typeface="Arial"/>
                <a:ea typeface="Arial"/>
                <a:cs typeface="Arial"/>
                <a:sym typeface="Arial"/>
              </a:endParaRPr>
            </a:p>
          </p:txBody>
        </p:sp>
        <p:sp>
          <p:nvSpPr>
            <p:cNvPr id="252" name="Google Shape;252;p35"/>
            <p:cNvSpPr/>
            <p:nvPr/>
          </p:nvSpPr>
          <p:spPr>
            <a:xfrm>
              <a:off x="88653" y="4388128"/>
              <a:ext cx="144075" cy="144075"/>
            </a:xfrm>
            <a:custGeom>
              <a:avLst/>
              <a:gdLst/>
              <a:ahLst/>
              <a:cxnLst/>
              <a:rect l="l" t="t" r="r" b="b"/>
              <a:pathLst>
                <a:path w="387" h="387" extrusionOk="0">
                  <a:moveTo>
                    <a:pt x="189" y="0"/>
                  </a:moveTo>
                  <a:lnTo>
                    <a:pt x="156" y="137"/>
                  </a:lnTo>
                  <a:cubicBezTo>
                    <a:pt x="153" y="147"/>
                    <a:pt x="146" y="154"/>
                    <a:pt x="137" y="157"/>
                  </a:cubicBezTo>
                  <a:lnTo>
                    <a:pt x="1" y="197"/>
                  </a:lnTo>
                  <a:lnTo>
                    <a:pt x="138" y="231"/>
                  </a:lnTo>
                  <a:cubicBezTo>
                    <a:pt x="147" y="233"/>
                    <a:pt x="156" y="241"/>
                    <a:pt x="158" y="250"/>
                  </a:cubicBezTo>
                  <a:lnTo>
                    <a:pt x="198" y="386"/>
                  </a:lnTo>
                  <a:lnTo>
                    <a:pt x="232" y="248"/>
                  </a:lnTo>
                  <a:cubicBezTo>
                    <a:pt x="234" y="239"/>
                    <a:pt x="241" y="231"/>
                    <a:pt x="251" y="228"/>
                  </a:cubicBezTo>
                  <a:lnTo>
                    <a:pt x="387" y="188"/>
                  </a:lnTo>
                  <a:lnTo>
                    <a:pt x="249" y="154"/>
                  </a:lnTo>
                  <a:cubicBezTo>
                    <a:pt x="240" y="152"/>
                    <a:pt x="232" y="146"/>
                    <a:pt x="230" y="136"/>
                  </a:cubicBezTo>
                  <a:lnTo>
                    <a:pt x="189" y="0"/>
                  </a:lnTo>
                  <a:close/>
                </a:path>
              </a:pathLst>
            </a:custGeom>
            <a:solidFill>
              <a:schemeClr val="dk1"/>
            </a:solidFill>
            <a:ln>
              <a:noFill/>
            </a:ln>
          </p:spPr>
          <p:txBody>
            <a:bodyPr spcFirstLastPara="1" wrap="square" lIns="167625" tIns="167625" rIns="167625" bIns="167625" anchor="ctr" anchorCtr="0">
              <a:noAutofit/>
            </a:bodyPr>
            <a:lstStyle/>
            <a:p>
              <a:pPr marL="0" marR="0" lvl="0" indent="0" algn="l" rtl="0">
                <a:lnSpc>
                  <a:spcPct val="100000"/>
                </a:lnSpc>
                <a:spcBef>
                  <a:spcPts val="0"/>
                </a:spcBef>
                <a:spcAft>
                  <a:spcPts val="0"/>
                </a:spcAft>
                <a:buClr>
                  <a:srgbClr val="000000"/>
                </a:buClr>
                <a:buSzPts val="2600"/>
                <a:buFont typeface="Arial"/>
                <a:buNone/>
              </a:pPr>
              <a:endParaRPr sz="2600" b="0" i="0" u="none" strike="noStrike" cap="none">
                <a:solidFill>
                  <a:srgbClr val="000000"/>
                </a:solidFill>
                <a:latin typeface="Arial"/>
                <a:ea typeface="Arial"/>
                <a:cs typeface="Arial"/>
                <a:sym typeface="Arial"/>
              </a:endParaRPr>
            </a:p>
          </p:txBody>
        </p:sp>
        <p:sp>
          <p:nvSpPr>
            <p:cNvPr id="253" name="Google Shape;253;p35"/>
            <p:cNvSpPr/>
            <p:nvPr/>
          </p:nvSpPr>
          <p:spPr>
            <a:xfrm>
              <a:off x="369376" y="4030776"/>
              <a:ext cx="86425" cy="86425"/>
            </a:xfrm>
            <a:custGeom>
              <a:avLst/>
              <a:gdLst/>
              <a:ahLst/>
              <a:cxnLst/>
              <a:rect l="l" t="t" r="r" b="b"/>
              <a:pathLst>
                <a:path w="387" h="387" extrusionOk="0">
                  <a:moveTo>
                    <a:pt x="189" y="0"/>
                  </a:moveTo>
                  <a:lnTo>
                    <a:pt x="156" y="137"/>
                  </a:lnTo>
                  <a:cubicBezTo>
                    <a:pt x="153" y="147"/>
                    <a:pt x="146" y="154"/>
                    <a:pt x="137" y="157"/>
                  </a:cubicBezTo>
                  <a:lnTo>
                    <a:pt x="1" y="197"/>
                  </a:lnTo>
                  <a:lnTo>
                    <a:pt x="138" y="231"/>
                  </a:lnTo>
                  <a:cubicBezTo>
                    <a:pt x="147" y="233"/>
                    <a:pt x="156" y="241"/>
                    <a:pt x="158" y="250"/>
                  </a:cubicBezTo>
                  <a:lnTo>
                    <a:pt x="198" y="386"/>
                  </a:lnTo>
                  <a:lnTo>
                    <a:pt x="232" y="248"/>
                  </a:lnTo>
                  <a:cubicBezTo>
                    <a:pt x="234" y="239"/>
                    <a:pt x="241" y="231"/>
                    <a:pt x="251" y="228"/>
                  </a:cubicBezTo>
                  <a:lnTo>
                    <a:pt x="387" y="188"/>
                  </a:lnTo>
                  <a:lnTo>
                    <a:pt x="249" y="154"/>
                  </a:lnTo>
                  <a:cubicBezTo>
                    <a:pt x="240" y="152"/>
                    <a:pt x="232" y="146"/>
                    <a:pt x="230" y="136"/>
                  </a:cubicBezTo>
                  <a:lnTo>
                    <a:pt x="189" y="0"/>
                  </a:lnTo>
                  <a:close/>
                </a:path>
              </a:pathLst>
            </a:custGeom>
            <a:solidFill>
              <a:schemeClr val="accent1"/>
            </a:solidFill>
            <a:ln>
              <a:noFill/>
            </a:ln>
          </p:spPr>
          <p:txBody>
            <a:bodyPr spcFirstLastPara="1" wrap="square" lIns="167625" tIns="167625" rIns="167625" bIns="167625" anchor="ctr" anchorCtr="0">
              <a:noAutofit/>
            </a:bodyPr>
            <a:lstStyle/>
            <a:p>
              <a:pPr marL="0" marR="0" lvl="0" indent="0" algn="l" rtl="0">
                <a:lnSpc>
                  <a:spcPct val="100000"/>
                </a:lnSpc>
                <a:spcBef>
                  <a:spcPts val="0"/>
                </a:spcBef>
                <a:spcAft>
                  <a:spcPts val="0"/>
                </a:spcAft>
                <a:buClr>
                  <a:srgbClr val="000000"/>
                </a:buClr>
                <a:buSzPts val="2600"/>
                <a:buFont typeface="Arial"/>
                <a:buNone/>
              </a:pPr>
              <a:endParaRPr sz="2600" b="0" i="0" u="none" strike="noStrike" cap="none">
                <a:solidFill>
                  <a:srgbClr val="000000"/>
                </a:solidFill>
                <a:latin typeface="Arial"/>
                <a:ea typeface="Arial"/>
                <a:cs typeface="Arial"/>
                <a:sym typeface="Arial"/>
              </a:endParaRPr>
            </a:p>
          </p:txBody>
        </p:sp>
      </p:gr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54"/>
        <p:cNvGrpSpPr/>
        <p:nvPr/>
      </p:nvGrpSpPr>
      <p:grpSpPr>
        <a:xfrm>
          <a:off x="0" y="0"/>
          <a:ext cx="0" cy="0"/>
          <a:chOff x="0" y="0"/>
          <a:chExt cx="0" cy="0"/>
        </a:xfrm>
      </p:grpSpPr>
      <p:sp>
        <p:nvSpPr>
          <p:cNvPr id="255" name="Google Shape;255;p36"/>
          <p:cNvSpPr/>
          <p:nvPr/>
        </p:nvSpPr>
        <p:spPr>
          <a:xfrm>
            <a:off x="0" y="0"/>
            <a:ext cx="18288000" cy="5705700"/>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167625" tIns="83775" rIns="167625" bIns="83775" anchor="ctr" anchorCtr="0">
            <a:noAutofit/>
          </a:bodyPr>
          <a:lstStyle/>
          <a:p>
            <a:pPr marL="0" marR="0" lvl="0" indent="0" algn="ctr" rtl="0">
              <a:lnSpc>
                <a:spcPct val="100000"/>
              </a:lnSpc>
              <a:spcBef>
                <a:spcPts val="0"/>
              </a:spcBef>
              <a:spcAft>
                <a:spcPts val="0"/>
              </a:spcAft>
              <a:buClr>
                <a:srgbClr val="000000"/>
              </a:buClr>
              <a:buSzPts val="2500"/>
              <a:buFont typeface="Arial"/>
              <a:buNone/>
            </a:pPr>
            <a:endParaRPr sz="2500" b="0" i="0" u="none" strike="noStrike" cap="none">
              <a:solidFill>
                <a:schemeClr val="lt1"/>
              </a:solidFill>
              <a:latin typeface="Arial"/>
              <a:ea typeface="Arial"/>
              <a:cs typeface="Arial"/>
              <a:sym typeface="Arial"/>
            </a:endParaRPr>
          </a:p>
        </p:txBody>
      </p:sp>
      <p:cxnSp>
        <p:nvCxnSpPr>
          <p:cNvPr id="256" name="Google Shape;256;p36"/>
          <p:cNvCxnSpPr/>
          <p:nvPr/>
        </p:nvCxnSpPr>
        <p:spPr>
          <a:xfrm>
            <a:off x="-73525" y="5724450"/>
            <a:ext cx="18361500" cy="0"/>
          </a:xfrm>
          <a:prstGeom prst="straightConnector1">
            <a:avLst/>
          </a:prstGeom>
          <a:noFill/>
          <a:ln w="31750" cap="flat" cmpd="sng">
            <a:solidFill>
              <a:schemeClr val="accent1"/>
            </a:solidFill>
            <a:prstDash val="solid"/>
            <a:round/>
            <a:headEnd type="none" w="sm" len="sm"/>
            <a:tailEnd type="none" w="sm" len="sm"/>
          </a:ln>
        </p:spPr>
      </p:cxnSp>
      <p:sp>
        <p:nvSpPr>
          <p:cNvPr id="257" name="Google Shape;257;p36"/>
          <p:cNvSpPr txBox="1">
            <a:spLocks noGrp="1"/>
          </p:cNvSpPr>
          <p:nvPr>
            <p:ph type="title"/>
          </p:nvPr>
        </p:nvSpPr>
        <p:spPr>
          <a:xfrm>
            <a:off x="2181360" y="3252252"/>
            <a:ext cx="12964732" cy="2213872"/>
          </a:xfrm>
          <a:prstGeom prst="rect">
            <a:avLst/>
          </a:prstGeom>
          <a:noFill/>
          <a:ln>
            <a:noFill/>
          </a:ln>
        </p:spPr>
        <p:txBody>
          <a:bodyPr spcFirstLastPara="1" wrap="square" lIns="167625" tIns="83775" rIns="167625" bIns="83775" anchor="b" anchorCtr="0">
            <a:normAutofit/>
          </a:bodyPr>
          <a:lstStyle>
            <a:lvl1pPr lvl="0" algn="l">
              <a:lnSpc>
                <a:spcPct val="90000"/>
              </a:lnSpc>
              <a:spcBef>
                <a:spcPts val="0"/>
              </a:spcBef>
              <a:spcAft>
                <a:spcPts val="0"/>
              </a:spcAft>
              <a:buClr>
                <a:schemeClr val="lt1"/>
              </a:buClr>
              <a:buSzPts val="5900"/>
              <a:buFont typeface="Arial"/>
              <a:buNone/>
              <a:defRPr sz="5900">
                <a:solidFill>
                  <a:schemeClr val="lt1"/>
                </a:solidFill>
              </a:defRPr>
            </a:lvl1pPr>
            <a:lvl2pPr lvl="1" algn="l">
              <a:lnSpc>
                <a:spcPct val="100000"/>
              </a:lnSpc>
              <a:spcBef>
                <a:spcPts val="0"/>
              </a:spcBef>
              <a:spcAft>
                <a:spcPts val="0"/>
              </a:spcAft>
              <a:buSzPts val="2600"/>
              <a:buNone/>
              <a:defRPr/>
            </a:lvl2pPr>
            <a:lvl3pPr lvl="2" algn="l">
              <a:lnSpc>
                <a:spcPct val="100000"/>
              </a:lnSpc>
              <a:spcBef>
                <a:spcPts val="0"/>
              </a:spcBef>
              <a:spcAft>
                <a:spcPts val="0"/>
              </a:spcAft>
              <a:buSzPts val="2600"/>
              <a:buNone/>
              <a:defRPr/>
            </a:lvl3pPr>
            <a:lvl4pPr lvl="3" algn="l">
              <a:lnSpc>
                <a:spcPct val="100000"/>
              </a:lnSpc>
              <a:spcBef>
                <a:spcPts val="0"/>
              </a:spcBef>
              <a:spcAft>
                <a:spcPts val="0"/>
              </a:spcAft>
              <a:buSzPts val="2600"/>
              <a:buNone/>
              <a:defRPr/>
            </a:lvl4pPr>
            <a:lvl5pPr lvl="4" algn="l">
              <a:lnSpc>
                <a:spcPct val="100000"/>
              </a:lnSpc>
              <a:spcBef>
                <a:spcPts val="0"/>
              </a:spcBef>
              <a:spcAft>
                <a:spcPts val="0"/>
              </a:spcAft>
              <a:buSzPts val="2600"/>
              <a:buNone/>
              <a:defRPr/>
            </a:lvl5pPr>
            <a:lvl6pPr lvl="5" algn="l">
              <a:lnSpc>
                <a:spcPct val="100000"/>
              </a:lnSpc>
              <a:spcBef>
                <a:spcPts val="0"/>
              </a:spcBef>
              <a:spcAft>
                <a:spcPts val="0"/>
              </a:spcAft>
              <a:buSzPts val="2600"/>
              <a:buNone/>
              <a:defRPr/>
            </a:lvl6pPr>
            <a:lvl7pPr lvl="6" algn="l">
              <a:lnSpc>
                <a:spcPct val="100000"/>
              </a:lnSpc>
              <a:spcBef>
                <a:spcPts val="0"/>
              </a:spcBef>
              <a:spcAft>
                <a:spcPts val="0"/>
              </a:spcAft>
              <a:buSzPts val="2600"/>
              <a:buNone/>
              <a:defRPr/>
            </a:lvl7pPr>
            <a:lvl8pPr lvl="7" algn="l">
              <a:lnSpc>
                <a:spcPct val="100000"/>
              </a:lnSpc>
              <a:spcBef>
                <a:spcPts val="0"/>
              </a:spcBef>
              <a:spcAft>
                <a:spcPts val="0"/>
              </a:spcAft>
              <a:buSzPts val="2600"/>
              <a:buNone/>
              <a:defRPr/>
            </a:lvl8pPr>
            <a:lvl9pPr lvl="8" algn="l">
              <a:lnSpc>
                <a:spcPct val="100000"/>
              </a:lnSpc>
              <a:spcBef>
                <a:spcPts val="0"/>
              </a:spcBef>
              <a:spcAft>
                <a:spcPts val="0"/>
              </a:spcAft>
              <a:buSzPts val="2600"/>
              <a:buNone/>
              <a:defRPr/>
            </a:lvl9pPr>
          </a:lstStyle>
          <a:p>
            <a:endParaRPr/>
          </a:p>
        </p:txBody>
      </p:sp>
      <p:sp>
        <p:nvSpPr>
          <p:cNvPr id="258" name="Google Shape;258;p36"/>
          <p:cNvSpPr txBox="1">
            <a:spLocks noGrp="1"/>
          </p:cNvSpPr>
          <p:nvPr>
            <p:ph type="body" idx="1"/>
          </p:nvPr>
        </p:nvSpPr>
        <p:spPr>
          <a:xfrm>
            <a:off x="2181360" y="5709297"/>
            <a:ext cx="12945670" cy="1519393"/>
          </a:xfrm>
          <a:prstGeom prst="rect">
            <a:avLst/>
          </a:prstGeom>
          <a:noFill/>
          <a:ln>
            <a:noFill/>
          </a:ln>
        </p:spPr>
        <p:txBody>
          <a:bodyPr spcFirstLastPara="1" wrap="square" lIns="167625" tIns="167625" rIns="167625" bIns="83775" anchor="t" anchorCtr="0">
            <a:normAutofit/>
          </a:bodyPr>
          <a:lstStyle>
            <a:lvl1pPr marL="457200" lvl="0" indent="-228600" algn="l">
              <a:lnSpc>
                <a:spcPct val="120000"/>
              </a:lnSpc>
              <a:spcBef>
                <a:spcPts val="1400"/>
              </a:spcBef>
              <a:spcAft>
                <a:spcPts val="0"/>
              </a:spcAft>
              <a:buSzPts val="2900"/>
              <a:buNone/>
              <a:defRPr sz="2900">
                <a:solidFill>
                  <a:schemeClr val="dk2"/>
                </a:solidFill>
              </a:defRPr>
            </a:lvl1pPr>
            <a:lvl2pPr marL="914400" lvl="1" indent="-228600" algn="l">
              <a:lnSpc>
                <a:spcPct val="120000"/>
              </a:lnSpc>
              <a:spcBef>
                <a:spcPts val="700"/>
              </a:spcBef>
              <a:spcAft>
                <a:spcPts val="0"/>
              </a:spcAft>
              <a:buSzPts val="2500"/>
              <a:buNone/>
              <a:defRPr sz="2500">
                <a:solidFill>
                  <a:srgbClr val="8891AA"/>
                </a:solidFill>
              </a:defRPr>
            </a:lvl2pPr>
            <a:lvl3pPr marL="1371600" lvl="2" indent="-228600" algn="l">
              <a:lnSpc>
                <a:spcPct val="120000"/>
              </a:lnSpc>
              <a:spcBef>
                <a:spcPts val="700"/>
              </a:spcBef>
              <a:spcAft>
                <a:spcPts val="0"/>
              </a:spcAft>
              <a:buSzPts val="2500"/>
              <a:buNone/>
              <a:defRPr sz="2500">
                <a:solidFill>
                  <a:srgbClr val="8891AA"/>
                </a:solidFill>
              </a:defRPr>
            </a:lvl3pPr>
            <a:lvl4pPr marL="1828800" lvl="3" indent="-228600" algn="l">
              <a:lnSpc>
                <a:spcPct val="120000"/>
              </a:lnSpc>
              <a:spcBef>
                <a:spcPts val="700"/>
              </a:spcBef>
              <a:spcAft>
                <a:spcPts val="0"/>
              </a:spcAft>
              <a:buSzPts val="2200"/>
              <a:buNone/>
              <a:defRPr sz="2200">
                <a:solidFill>
                  <a:srgbClr val="8891AA"/>
                </a:solidFill>
              </a:defRPr>
            </a:lvl4pPr>
            <a:lvl5pPr marL="2286000" lvl="4" indent="-228600" algn="l">
              <a:lnSpc>
                <a:spcPct val="120000"/>
              </a:lnSpc>
              <a:spcBef>
                <a:spcPts val="700"/>
              </a:spcBef>
              <a:spcAft>
                <a:spcPts val="0"/>
              </a:spcAft>
              <a:buSzPts val="2200"/>
              <a:buNone/>
              <a:defRPr sz="2200">
                <a:solidFill>
                  <a:srgbClr val="8891AA"/>
                </a:solidFill>
              </a:defRPr>
            </a:lvl5pPr>
            <a:lvl6pPr marL="2743200" lvl="5" indent="-228600" algn="l">
              <a:lnSpc>
                <a:spcPct val="120000"/>
              </a:lnSpc>
              <a:spcBef>
                <a:spcPts val="700"/>
              </a:spcBef>
              <a:spcAft>
                <a:spcPts val="0"/>
              </a:spcAft>
              <a:buSzPts val="2200"/>
              <a:buNone/>
              <a:defRPr sz="2200">
                <a:solidFill>
                  <a:srgbClr val="8891AA"/>
                </a:solidFill>
              </a:defRPr>
            </a:lvl6pPr>
            <a:lvl7pPr marL="3200400" lvl="6" indent="-228600" algn="l">
              <a:lnSpc>
                <a:spcPct val="120000"/>
              </a:lnSpc>
              <a:spcBef>
                <a:spcPts val="700"/>
              </a:spcBef>
              <a:spcAft>
                <a:spcPts val="0"/>
              </a:spcAft>
              <a:buSzPts val="2200"/>
              <a:buNone/>
              <a:defRPr sz="2200">
                <a:solidFill>
                  <a:srgbClr val="8891AA"/>
                </a:solidFill>
              </a:defRPr>
            </a:lvl7pPr>
            <a:lvl8pPr marL="3657600" lvl="7" indent="-228600" algn="l">
              <a:lnSpc>
                <a:spcPct val="120000"/>
              </a:lnSpc>
              <a:spcBef>
                <a:spcPts val="700"/>
              </a:spcBef>
              <a:spcAft>
                <a:spcPts val="0"/>
              </a:spcAft>
              <a:buSzPts val="2200"/>
              <a:buNone/>
              <a:defRPr sz="2200">
                <a:solidFill>
                  <a:srgbClr val="8891AA"/>
                </a:solidFill>
              </a:defRPr>
            </a:lvl8pPr>
            <a:lvl9pPr marL="4114800" lvl="8" indent="-228600" algn="l">
              <a:lnSpc>
                <a:spcPct val="120000"/>
              </a:lnSpc>
              <a:spcBef>
                <a:spcPts val="700"/>
              </a:spcBef>
              <a:spcAft>
                <a:spcPts val="0"/>
              </a:spcAft>
              <a:buSzPts val="2200"/>
              <a:buNone/>
              <a:defRPr sz="2200">
                <a:solidFill>
                  <a:srgbClr val="8891AA"/>
                </a:solidFill>
              </a:defRPr>
            </a:lvl9pPr>
          </a:lstStyle>
          <a:p>
            <a:endParaRPr/>
          </a:p>
        </p:txBody>
      </p:sp>
      <p:sp>
        <p:nvSpPr>
          <p:cNvPr id="259" name="Google Shape;259;p36"/>
          <p:cNvSpPr txBox="1">
            <a:spLocks noGrp="1"/>
          </p:cNvSpPr>
          <p:nvPr>
            <p:ph type="dt" idx="10"/>
          </p:nvPr>
        </p:nvSpPr>
        <p:spPr>
          <a:xfrm>
            <a:off x="14980924" y="9319517"/>
            <a:ext cx="1601360" cy="462207"/>
          </a:xfrm>
          <a:prstGeom prst="rect">
            <a:avLst/>
          </a:prstGeom>
          <a:noFill/>
          <a:ln>
            <a:noFill/>
          </a:ln>
        </p:spPr>
        <p:txBody>
          <a:bodyPr spcFirstLastPara="1" wrap="square" lIns="167625" tIns="83775" rIns="167625" bIns="83775" anchor="ctr" anchorCtr="0">
            <a:noAutofit/>
          </a:bodyPr>
          <a:lstStyle>
            <a:lvl1pPr lvl="0" algn="r">
              <a:lnSpc>
                <a:spcPct val="100000"/>
              </a:lnSpc>
              <a:spcBef>
                <a:spcPts val="0"/>
              </a:spcBef>
              <a:spcAft>
                <a:spcPts val="0"/>
              </a:spcAft>
              <a:buSzPts val="2600"/>
              <a:buNone/>
              <a:defRPr/>
            </a:lvl1pPr>
            <a:lvl2pPr lvl="1" algn="l">
              <a:lnSpc>
                <a:spcPct val="100000"/>
              </a:lnSpc>
              <a:spcBef>
                <a:spcPts val="0"/>
              </a:spcBef>
              <a:spcAft>
                <a:spcPts val="0"/>
              </a:spcAft>
              <a:buSzPts val="2600"/>
              <a:buNone/>
              <a:defRPr/>
            </a:lvl2pPr>
            <a:lvl3pPr lvl="2" algn="l">
              <a:lnSpc>
                <a:spcPct val="100000"/>
              </a:lnSpc>
              <a:spcBef>
                <a:spcPts val="0"/>
              </a:spcBef>
              <a:spcAft>
                <a:spcPts val="0"/>
              </a:spcAft>
              <a:buSzPts val="2600"/>
              <a:buNone/>
              <a:defRPr/>
            </a:lvl3pPr>
            <a:lvl4pPr lvl="3" algn="l">
              <a:lnSpc>
                <a:spcPct val="100000"/>
              </a:lnSpc>
              <a:spcBef>
                <a:spcPts val="0"/>
              </a:spcBef>
              <a:spcAft>
                <a:spcPts val="0"/>
              </a:spcAft>
              <a:buSzPts val="2600"/>
              <a:buNone/>
              <a:defRPr/>
            </a:lvl4pPr>
            <a:lvl5pPr lvl="4" algn="l">
              <a:lnSpc>
                <a:spcPct val="100000"/>
              </a:lnSpc>
              <a:spcBef>
                <a:spcPts val="0"/>
              </a:spcBef>
              <a:spcAft>
                <a:spcPts val="0"/>
              </a:spcAft>
              <a:buSzPts val="2600"/>
              <a:buNone/>
              <a:defRPr/>
            </a:lvl5pPr>
            <a:lvl6pPr lvl="5" algn="l">
              <a:lnSpc>
                <a:spcPct val="100000"/>
              </a:lnSpc>
              <a:spcBef>
                <a:spcPts val="0"/>
              </a:spcBef>
              <a:spcAft>
                <a:spcPts val="0"/>
              </a:spcAft>
              <a:buSzPts val="2600"/>
              <a:buNone/>
              <a:defRPr/>
            </a:lvl6pPr>
            <a:lvl7pPr lvl="6" algn="l">
              <a:lnSpc>
                <a:spcPct val="100000"/>
              </a:lnSpc>
              <a:spcBef>
                <a:spcPts val="0"/>
              </a:spcBef>
              <a:spcAft>
                <a:spcPts val="0"/>
              </a:spcAft>
              <a:buSzPts val="2600"/>
              <a:buNone/>
              <a:defRPr/>
            </a:lvl7pPr>
            <a:lvl8pPr lvl="7" algn="l">
              <a:lnSpc>
                <a:spcPct val="100000"/>
              </a:lnSpc>
              <a:spcBef>
                <a:spcPts val="0"/>
              </a:spcBef>
              <a:spcAft>
                <a:spcPts val="0"/>
              </a:spcAft>
              <a:buSzPts val="2600"/>
              <a:buNone/>
              <a:defRPr/>
            </a:lvl8pPr>
            <a:lvl9pPr lvl="8" algn="l">
              <a:lnSpc>
                <a:spcPct val="100000"/>
              </a:lnSpc>
              <a:spcBef>
                <a:spcPts val="0"/>
              </a:spcBef>
              <a:spcAft>
                <a:spcPts val="0"/>
              </a:spcAft>
              <a:buSzPts val="2600"/>
              <a:buNone/>
              <a:defRPr/>
            </a:lvl9pPr>
          </a:lstStyle>
          <a:p>
            <a:endParaRPr/>
          </a:p>
        </p:txBody>
      </p:sp>
      <p:sp>
        <p:nvSpPr>
          <p:cNvPr id="260" name="Google Shape;260;p36"/>
          <p:cNvSpPr txBox="1">
            <a:spLocks noGrp="1"/>
          </p:cNvSpPr>
          <p:nvPr>
            <p:ph type="sldNum" idx="12"/>
          </p:nvPr>
        </p:nvSpPr>
        <p:spPr>
          <a:xfrm>
            <a:off x="2177372" y="9317925"/>
            <a:ext cx="1022218" cy="463801"/>
          </a:xfrm>
          <a:prstGeom prst="rect">
            <a:avLst/>
          </a:prstGeom>
          <a:noFill/>
          <a:ln>
            <a:noFill/>
          </a:ln>
        </p:spPr>
        <p:txBody>
          <a:bodyPr spcFirstLastPara="1" wrap="square" lIns="167625" tIns="83775" rIns="167625" bIns="83775" anchor="t" anchorCtr="0">
            <a:noAutofit/>
          </a:bodyPr>
          <a:lstStyle>
            <a:lvl1pPr marL="0" marR="0" lvl="0" indent="0" algn="l">
              <a:lnSpc>
                <a:spcPct val="100000"/>
              </a:lnSpc>
              <a:spcBef>
                <a:spcPts val="0"/>
              </a:spcBef>
              <a:spcAft>
                <a:spcPts val="0"/>
              </a:spcAft>
              <a:buClr>
                <a:srgbClr val="000000"/>
              </a:buClr>
              <a:buSzPts val="1900"/>
              <a:buFont typeface="Arial"/>
              <a:buNone/>
              <a:defRPr sz="1900" b="0" i="0" u="none" strike="noStrike" cap="none">
                <a:solidFill>
                  <a:srgbClr val="7F7F7F"/>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900"/>
              <a:buFont typeface="Arial"/>
              <a:buNone/>
              <a:defRPr sz="1900" b="0" i="0" u="none" strike="noStrike" cap="none">
                <a:solidFill>
                  <a:srgbClr val="7F7F7F"/>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900"/>
              <a:buFont typeface="Arial"/>
              <a:buNone/>
              <a:defRPr sz="1900" b="0" i="0" u="none" strike="noStrike" cap="none">
                <a:solidFill>
                  <a:srgbClr val="7F7F7F"/>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900"/>
              <a:buFont typeface="Arial"/>
              <a:buNone/>
              <a:defRPr sz="1900" b="0" i="0" u="none" strike="noStrike" cap="none">
                <a:solidFill>
                  <a:srgbClr val="7F7F7F"/>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900"/>
              <a:buFont typeface="Arial"/>
              <a:buNone/>
              <a:defRPr sz="1900" b="0" i="0" u="none" strike="noStrike" cap="none">
                <a:solidFill>
                  <a:srgbClr val="7F7F7F"/>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900"/>
              <a:buFont typeface="Arial"/>
              <a:buNone/>
              <a:defRPr sz="1900" b="0" i="0" u="none" strike="noStrike" cap="none">
                <a:solidFill>
                  <a:srgbClr val="7F7F7F"/>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900"/>
              <a:buFont typeface="Arial"/>
              <a:buNone/>
              <a:defRPr sz="1900" b="0" i="0" u="none" strike="noStrike" cap="none">
                <a:solidFill>
                  <a:srgbClr val="7F7F7F"/>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900"/>
              <a:buFont typeface="Arial"/>
              <a:buNone/>
              <a:defRPr sz="1900" b="0" i="0" u="none" strike="noStrike" cap="none">
                <a:solidFill>
                  <a:srgbClr val="7F7F7F"/>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900"/>
              <a:buFont typeface="Arial"/>
              <a:buNone/>
              <a:defRPr sz="1900" b="0" i="0" u="none" strike="noStrike" cap="none">
                <a:solidFill>
                  <a:srgbClr val="7F7F7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Section Side Header with content" type="objTx">
  <p:cSld name="OBJECT_WITH_CAPTION_TEXT">
    <p:spTree>
      <p:nvGrpSpPr>
        <p:cNvPr id="1" name="Shape 261"/>
        <p:cNvGrpSpPr/>
        <p:nvPr/>
      </p:nvGrpSpPr>
      <p:grpSpPr>
        <a:xfrm>
          <a:off x="0" y="0"/>
          <a:ext cx="0" cy="0"/>
          <a:chOff x="0" y="0"/>
          <a:chExt cx="0" cy="0"/>
        </a:xfrm>
      </p:grpSpPr>
      <p:sp>
        <p:nvSpPr>
          <p:cNvPr id="262" name="Google Shape;262;p37"/>
          <p:cNvSpPr/>
          <p:nvPr/>
        </p:nvSpPr>
        <p:spPr>
          <a:xfrm>
            <a:off x="0" y="1198460"/>
            <a:ext cx="7296348" cy="3490227"/>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167625" tIns="83775" rIns="167625" bIns="83775" anchor="ctr" anchorCtr="0">
            <a:noAutofit/>
          </a:bodyPr>
          <a:lstStyle/>
          <a:p>
            <a:pPr marL="0" marR="0" lvl="0" indent="0" algn="ctr" rtl="0">
              <a:lnSpc>
                <a:spcPct val="100000"/>
              </a:lnSpc>
              <a:spcBef>
                <a:spcPts val="0"/>
              </a:spcBef>
              <a:spcAft>
                <a:spcPts val="0"/>
              </a:spcAft>
              <a:buClr>
                <a:srgbClr val="000000"/>
              </a:buClr>
              <a:buSzPts val="2500"/>
              <a:buFont typeface="Arial"/>
              <a:buNone/>
            </a:pPr>
            <a:endParaRPr sz="2500" b="0" i="0" u="none" strike="noStrike" cap="none">
              <a:solidFill>
                <a:schemeClr val="lt1"/>
              </a:solidFill>
              <a:latin typeface="Arial"/>
              <a:ea typeface="Arial"/>
              <a:cs typeface="Arial"/>
              <a:sym typeface="Arial"/>
            </a:endParaRPr>
          </a:p>
        </p:txBody>
      </p:sp>
      <p:cxnSp>
        <p:nvCxnSpPr>
          <p:cNvPr id="263" name="Google Shape;263;p37"/>
          <p:cNvCxnSpPr/>
          <p:nvPr/>
        </p:nvCxnSpPr>
        <p:spPr>
          <a:xfrm rot="10800000" flipH="1">
            <a:off x="4" y="4679298"/>
            <a:ext cx="7289014" cy="9392"/>
          </a:xfrm>
          <a:prstGeom prst="straightConnector1">
            <a:avLst/>
          </a:prstGeom>
          <a:noFill/>
          <a:ln w="31750" cap="flat" cmpd="sng">
            <a:solidFill>
              <a:schemeClr val="accent1"/>
            </a:solidFill>
            <a:prstDash val="solid"/>
            <a:round/>
            <a:headEnd type="none" w="sm" len="sm"/>
            <a:tailEnd type="none" w="sm" len="sm"/>
          </a:ln>
        </p:spPr>
      </p:cxnSp>
      <p:sp>
        <p:nvSpPr>
          <p:cNvPr id="264" name="Google Shape;264;p37"/>
          <p:cNvSpPr txBox="1">
            <a:spLocks noGrp="1"/>
          </p:cNvSpPr>
          <p:nvPr>
            <p:ph type="title"/>
          </p:nvPr>
        </p:nvSpPr>
        <p:spPr>
          <a:xfrm>
            <a:off x="2167008" y="1198459"/>
            <a:ext cx="4912520" cy="3370675"/>
          </a:xfrm>
          <a:prstGeom prst="rect">
            <a:avLst/>
          </a:prstGeom>
          <a:noFill/>
          <a:ln>
            <a:noFill/>
          </a:ln>
        </p:spPr>
        <p:txBody>
          <a:bodyPr spcFirstLastPara="1" wrap="square" lIns="167625" tIns="83775" rIns="167625" bIns="83775" anchor="b" anchorCtr="0">
            <a:normAutofit/>
          </a:bodyPr>
          <a:lstStyle>
            <a:lvl1pPr lvl="0" algn="l">
              <a:lnSpc>
                <a:spcPct val="90000"/>
              </a:lnSpc>
              <a:spcBef>
                <a:spcPts val="0"/>
              </a:spcBef>
              <a:spcAft>
                <a:spcPts val="0"/>
              </a:spcAft>
              <a:buClr>
                <a:schemeClr val="lt1"/>
              </a:buClr>
              <a:buSzPts val="4800"/>
              <a:buFont typeface="Arial"/>
              <a:buNone/>
              <a:defRPr sz="4800">
                <a:solidFill>
                  <a:schemeClr val="lt1"/>
                </a:solidFill>
              </a:defRPr>
            </a:lvl1pPr>
            <a:lvl2pPr lvl="1" algn="l">
              <a:lnSpc>
                <a:spcPct val="100000"/>
              </a:lnSpc>
              <a:spcBef>
                <a:spcPts val="0"/>
              </a:spcBef>
              <a:spcAft>
                <a:spcPts val="0"/>
              </a:spcAft>
              <a:buSzPts val="2600"/>
              <a:buNone/>
              <a:defRPr/>
            </a:lvl2pPr>
            <a:lvl3pPr lvl="2" algn="l">
              <a:lnSpc>
                <a:spcPct val="100000"/>
              </a:lnSpc>
              <a:spcBef>
                <a:spcPts val="0"/>
              </a:spcBef>
              <a:spcAft>
                <a:spcPts val="0"/>
              </a:spcAft>
              <a:buSzPts val="2600"/>
              <a:buNone/>
              <a:defRPr/>
            </a:lvl3pPr>
            <a:lvl4pPr lvl="3" algn="l">
              <a:lnSpc>
                <a:spcPct val="100000"/>
              </a:lnSpc>
              <a:spcBef>
                <a:spcPts val="0"/>
              </a:spcBef>
              <a:spcAft>
                <a:spcPts val="0"/>
              </a:spcAft>
              <a:buSzPts val="2600"/>
              <a:buNone/>
              <a:defRPr/>
            </a:lvl4pPr>
            <a:lvl5pPr lvl="4" algn="l">
              <a:lnSpc>
                <a:spcPct val="100000"/>
              </a:lnSpc>
              <a:spcBef>
                <a:spcPts val="0"/>
              </a:spcBef>
              <a:spcAft>
                <a:spcPts val="0"/>
              </a:spcAft>
              <a:buSzPts val="2600"/>
              <a:buNone/>
              <a:defRPr/>
            </a:lvl5pPr>
            <a:lvl6pPr lvl="5" algn="l">
              <a:lnSpc>
                <a:spcPct val="100000"/>
              </a:lnSpc>
              <a:spcBef>
                <a:spcPts val="0"/>
              </a:spcBef>
              <a:spcAft>
                <a:spcPts val="0"/>
              </a:spcAft>
              <a:buSzPts val="2600"/>
              <a:buNone/>
              <a:defRPr/>
            </a:lvl6pPr>
            <a:lvl7pPr lvl="6" algn="l">
              <a:lnSpc>
                <a:spcPct val="100000"/>
              </a:lnSpc>
              <a:spcBef>
                <a:spcPts val="0"/>
              </a:spcBef>
              <a:spcAft>
                <a:spcPts val="0"/>
              </a:spcAft>
              <a:buSzPts val="2600"/>
              <a:buNone/>
              <a:defRPr/>
            </a:lvl7pPr>
            <a:lvl8pPr lvl="7" algn="l">
              <a:lnSpc>
                <a:spcPct val="100000"/>
              </a:lnSpc>
              <a:spcBef>
                <a:spcPts val="0"/>
              </a:spcBef>
              <a:spcAft>
                <a:spcPts val="0"/>
              </a:spcAft>
              <a:buSzPts val="2600"/>
              <a:buNone/>
              <a:defRPr/>
            </a:lvl8pPr>
            <a:lvl9pPr lvl="8" algn="l">
              <a:lnSpc>
                <a:spcPct val="100000"/>
              </a:lnSpc>
              <a:spcBef>
                <a:spcPts val="0"/>
              </a:spcBef>
              <a:spcAft>
                <a:spcPts val="0"/>
              </a:spcAft>
              <a:buSzPts val="2600"/>
              <a:buNone/>
              <a:defRPr/>
            </a:lvl9pPr>
          </a:lstStyle>
          <a:p>
            <a:endParaRPr/>
          </a:p>
        </p:txBody>
      </p:sp>
      <p:sp>
        <p:nvSpPr>
          <p:cNvPr id="265" name="Google Shape;265;p37"/>
          <p:cNvSpPr txBox="1">
            <a:spLocks noGrp="1"/>
          </p:cNvSpPr>
          <p:nvPr>
            <p:ph type="body" idx="1"/>
          </p:nvPr>
        </p:nvSpPr>
        <p:spPr>
          <a:xfrm>
            <a:off x="7565572" y="1198464"/>
            <a:ext cx="9018706" cy="7883756"/>
          </a:xfrm>
          <a:prstGeom prst="rect">
            <a:avLst/>
          </a:prstGeom>
          <a:noFill/>
          <a:ln>
            <a:noFill/>
          </a:ln>
        </p:spPr>
        <p:txBody>
          <a:bodyPr spcFirstLastPara="1" wrap="square" lIns="167625" tIns="83775" rIns="167625" bIns="83775" anchor="ctr" anchorCtr="0">
            <a:normAutofit/>
          </a:bodyPr>
          <a:lstStyle>
            <a:lvl1pPr marL="457200" lvl="0" indent="-412750" algn="l">
              <a:lnSpc>
                <a:spcPct val="120000"/>
              </a:lnSpc>
              <a:spcBef>
                <a:spcPts val="1400"/>
              </a:spcBef>
              <a:spcAft>
                <a:spcPts val="0"/>
              </a:spcAft>
              <a:buSzPts val="2900"/>
              <a:buChar char="•"/>
              <a:defRPr>
                <a:solidFill>
                  <a:schemeClr val="dk2"/>
                </a:solidFill>
              </a:defRPr>
            </a:lvl1pPr>
            <a:lvl2pPr marL="914400" lvl="1" indent="-393700" algn="l">
              <a:lnSpc>
                <a:spcPct val="120000"/>
              </a:lnSpc>
              <a:spcBef>
                <a:spcPts val="700"/>
              </a:spcBef>
              <a:spcAft>
                <a:spcPts val="0"/>
              </a:spcAft>
              <a:buSzPts val="2600"/>
              <a:buChar char="•"/>
              <a:defRPr>
                <a:solidFill>
                  <a:schemeClr val="dk2"/>
                </a:solidFill>
              </a:defRPr>
            </a:lvl2pPr>
            <a:lvl3pPr marL="1371600" lvl="2" indent="-368300" algn="l">
              <a:lnSpc>
                <a:spcPct val="120000"/>
              </a:lnSpc>
              <a:spcBef>
                <a:spcPts val="700"/>
              </a:spcBef>
              <a:spcAft>
                <a:spcPts val="0"/>
              </a:spcAft>
              <a:buSzPts val="2200"/>
              <a:buChar char="•"/>
              <a:defRPr>
                <a:solidFill>
                  <a:schemeClr val="dk2"/>
                </a:solidFill>
              </a:defRPr>
            </a:lvl3pPr>
            <a:lvl4pPr marL="1828800" lvl="3" indent="-349250" algn="l">
              <a:lnSpc>
                <a:spcPct val="120000"/>
              </a:lnSpc>
              <a:spcBef>
                <a:spcPts val="700"/>
              </a:spcBef>
              <a:spcAft>
                <a:spcPts val="0"/>
              </a:spcAft>
              <a:buSzPts val="1900"/>
              <a:buChar char="•"/>
              <a:defRPr>
                <a:solidFill>
                  <a:schemeClr val="dk2"/>
                </a:solidFill>
              </a:defRPr>
            </a:lvl4pPr>
            <a:lvl5pPr marL="2286000" lvl="4" indent="-336550" algn="l">
              <a:lnSpc>
                <a:spcPct val="120000"/>
              </a:lnSpc>
              <a:spcBef>
                <a:spcPts val="700"/>
              </a:spcBef>
              <a:spcAft>
                <a:spcPts val="0"/>
              </a:spcAft>
              <a:buSzPts val="1700"/>
              <a:buChar char="•"/>
              <a:defRPr>
                <a:solidFill>
                  <a:schemeClr val="dk2"/>
                </a:solidFill>
              </a:defRPr>
            </a:lvl5pPr>
            <a:lvl6pPr marL="2743200" lvl="5" indent="-438150" algn="l">
              <a:lnSpc>
                <a:spcPct val="120000"/>
              </a:lnSpc>
              <a:spcBef>
                <a:spcPts val="700"/>
              </a:spcBef>
              <a:spcAft>
                <a:spcPts val="0"/>
              </a:spcAft>
              <a:buSzPts val="3300"/>
              <a:buChar char="•"/>
              <a:defRPr/>
            </a:lvl6pPr>
            <a:lvl7pPr marL="3200400" lvl="6" indent="-438150" algn="l">
              <a:lnSpc>
                <a:spcPct val="120000"/>
              </a:lnSpc>
              <a:spcBef>
                <a:spcPts val="700"/>
              </a:spcBef>
              <a:spcAft>
                <a:spcPts val="0"/>
              </a:spcAft>
              <a:buSzPts val="3300"/>
              <a:buChar char="•"/>
              <a:defRPr/>
            </a:lvl7pPr>
            <a:lvl8pPr marL="3657600" lvl="7" indent="-438150" algn="l">
              <a:lnSpc>
                <a:spcPct val="120000"/>
              </a:lnSpc>
              <a:spcBef>
                <a:spcPts val="700"/>
              </a:spcBef>
              <a:spcAft>
                <a:spcPts val="0"/>
              </a:spcAft>
              <a:buSzPts val="3300"/>
              <a:buChar char="•"/>
              <a:defRPr/>
            </a:lvl8pPr>
            <a:lvl9pPr marL="4114800" lvl="8" indent="-438150" algn="l">
              <a:lnSpc>
                <a:spcPct val="120000"/>
              </a:lnSpc>
              <a:spcBef>
                <a:spcPts val="700"/>
              </a:spcBef>
              <a:spcAft>
                <a:spcPts val="0"/>
              </a:spcAft>
              <a:buSzPts val="3300"/>
              <a:buChar char="•"/>
              <a:defRPr/>
            </a:lvl9pPr>
          </a:lstStyle>
          <a:p>
            <a:endParaRPr/>
          </a:p>
        </p:txBody>
      </p:sp>
      <p:sp>
        <p:nvSpPr>
          <p:cNvPr id="266" name="Google Shape;266;p37"/>
          <p:cNvSpPr txBox="1">
            <a:spLocks noGrp="1"/>
          </p:cNvSpPr>
          <p:nvPr>
            <p:ph type="body" idx="2"/>
          </p:nvPr>
        </p:nvSpPr>
        <p:spPr>
          <a:xfrm>
            <a:off x="2167008" y="4808241"/>
            <a:ext cx="4912520" cy="4273979"/>
          </a:xfrm>
          <a:prstGeom prst="rect">
            <a:avLst/>
          </a:prstGeom>
          <a:noFill/>
          <a:ln>
            <a:noFill/>
          </a:ln>
        </p:spPr>
        <p:txBody>
          <a:bodyPr spcFirstLastPara="1" wrap="square" lIns="167625" tIns="83775" rIns="167625" bIns="83775" anchor="t" anchorCtr="0">
            <a:normAutofit/>
          </a:bodyPr>
          <a:lstStyle>
            <a:lvl1pPr marL="457200" lvl="0" indent="-228600" algn="l">
              <a:lnSpc>
                <a:spcPct val="120000"/>
              </a:lnSpc>
              <a:spcBef>
                <a:spcPts val="1400"/>
              </a:spcBef>
              <a:spcAft>
                <a:spcPts val="0"/>
              </a:spcAft>
              <a:buSzPts val="2900"/>
              <a:buNone/>
              <a:defRPr sz="2900">
                <a:solidFill>
                  <a:schemeClr val="dk2"/>
                </a:solidFill>
              </a:defRPr>
            </a:lvl1pPr>
            <a:lvl2pPr marL="914400" lvl="1" indent="-228600" algn="l">
              <a:lnSpc>
                <a:spcPct val="120000"/>
              </a:lnSpc>
              <a:spcBef>
                <a:spcPts val="700"/>
              </a:spcBef>
              <a:spcAft>
                <a:spcPts val="0"/>
              </a:spcAft>
              <a:buSzPts val="1900"/>
              <a:buNone/>
              <a:defRPr sz="1900"/>
            </a:lvl2pPr>
            <a:lvl3pPr marL="1371600" lvl="2" indent="-228600" algn="l">
              <a:lnSpc>
                <a:spcPct val="120000"/>
              </a:lnSpc>
              <a:spcBef>
                <a:spcPts val="700"/>
              </a:spcBef>
              <a:spcAft>
                <a:spcPts val="0"/>
              </a:spcAft>
              <a:buSzPts val="1700"/>
              <a:buNone/>
              <a:defRPr sz="1700"/>
            </a:lvl3pPr>
            <a:lvl4pPr marL="1828800" lvl="3" indent="-228600" algn="l">
              <a:lnSpc>
                <a:spcPct val="120000"/>
              </a:lnSpc>
              <a:spcBef>
                <a:spcPts val="700"/>
              </a:spcBef>
              <a:spcAft>
                <a:spcPts val="0"/>
              </a:spcAft>
              <a:buSzPts val="1400"/>
              <a:buNone/>
              <a:defRPr sz="1400"/>
            </a:lvl4pPr>
            <a:lvl5pPr marL="2286000" lvl="4" indent="-228600" algn="l">
              <a:lnSpc>
                <a:spcPct val="120000"/>
              </a:lnSpc>
              <a:spcBef>
                <a:spcPts val="700"/>
              </a:spcBef>
              <a:spcAft>
                <a:spcPts val="0"/>
              </a:spcAft>
              <a:buSzPts val="1400"/>
              <a:buNone/>
              <a:defRPr sz="1400"/>
            </a:lvl5pPr>
            <a:lvl6pPr marL="2743200" lvl="5" indent="-228600" algn="l">
              <a:lnSpc>
                <a:spcPct val="120000"/>
              </a:lnSpc>
              <a:spcBef>
                <a:spcPts val="700"/>
              </a:spcBef>
              <a:spcAft>
                <a:spcPts val="0"/>
              </a:spcAft>
              <a:buSzPts val="1400"/>
              <a:buNone/>
              <a:defRPr sz="1400"/>
            </a:lvl6pPr>
            <a:lvl7pPr marL="3200400" lvl="6" indent="-228600" algn="l">
              <a:lnSpc>
                <a:spcPct val="120000"/>
              </a:lnSpc>
              <a:spcBef>
                <a:spcPts val="700"/>
              </a:spcBef>
              <a:spcAft>
                <a:spcPts val="0"/>
              </a:spcAft>
              <a:buSzPts val="1400"/>
              <a:buNone/>
              <a:defRPr sz="1400"/>
            </a:lvl7pPr>
            <a:lvl8pPr marL="3657600" lvl="7" indent="-228600" algn="l">
              <a:lnSpc>
                <a:spcPct val="120000"/>
              </a:lnSpc>
              <a:spcBef>
                <a:spcPts val="700"/>
              </a:spcBef>
              <a:spcAft>
                <a:spcPts val="0"/>
              </a:spcAft>
              <a:buSzPts val="1400"/>
              <a:buNone/>
              <a:defRPr sz="1400"/>
            </a:lvl8pPr>
            <a:lvl9pPr marL="4114800" lvl="8" indent="-228600" algn="l">
              <a:lnSpc>
                <a:spcPct val="120000"/>
              </a:lnSpc>
              <a:spcBef>
                <a:spcPts val="700"/>
              </a:spcBef>
              <a:spcAft>
                <a:spcPts val="0"/>
              </a:spcAft>
              <a:buSzPts val="1400"/>
              <a:buNone/>
              <a:defRPr sz="1400"/>
            </a:lvl9pPr>
          </a:lstStyle>
          <a:p>
            <a:endParaRPr/>
          </a:p>
        </p:txBody>
      </p:sp>
      <p:sp>
        <p:nvSpPr>
          <p:cNvPr id="267" name="Google Shape;267;p37"/>
          <p:cNvSpPr txBox="1">
            <a:spLocks noGrp="1"/>
          </p:cNvSpPr>
          <p:nvPr>
            <p:ph type="dt" idx="10"/>
          </p:nvPr>
        </p:nvSpPr>
        <p:spPr>
          <a:xfrm>
            <a:off x="14980924" y="9319517"/>
            <a:ext cx="1601360" cy="462207"/>
          </a:xfrm>
          <a:prstGeom prst="rect">
            <a:avLst/>
          </a:prstGeom>
          <a:noFill/>
          <a:ln>
            <a:noFill/>
          </a:ln>
        </p:spPr>
        <p:txBody>
          <a:bodyPr spcFirstLastPara="1" wrap="square" lIns="167625" tIns="83775" rIns="167625" bIns="83775" anchor="ctr" anchorCtr="0">
            <a:noAutofit/>
          </a:bodyPr>
          <a:lstStyle>
            <a:lvl1pPr lvl="0" algn="r">
              <a:lnSpc>
                <a:spcPct val="100000"/>
              </a:lnSpc>
              <a:spcBef>
                <a:spcPts val="0"/>
              </a:spcBef>
              <a:spcAft>
                <a:spcPts val="0"/>
              </a:spcAft>
              <a:buSzPts val="2600"/>
              <a:buNone/>
              <a:defRPr/>
            </a:lvl1pPr>
            <a:lvl2pPr lvl="1" algn="l">
              <a:lnSpc>
                <a:spcPct val="100000"/>
              </a:lnSpc>
              <a:spcBef>
                <a:spcPts val="0"/>
              </a:spcBef>
              <a:spcAft>
                <a:spcPts val="0"/>
              </a:spcAft>
              <a:buSzPts val="2600"/>
              <a:buNone/>
              <a:defRPr/>
            </a:lvl2pPr>
            <a:lvl3pPr lvl="2" algn="l">
              <a:lnSpc>
                <a:spcPct val="100000"/>
              </a:lnSpc>
              <a:spcBef>
                <a:spcPts val="0"/>
              </a:spcBef>
              <a:spcAft>
                <a:spcPts val="0"/>
              </a:spcAft>
              <a:buSzPts val="2600"/>
              <a:buNone/>
              <a:defRPr/>
            </a:lvl3pPr>
            <a:lvl4pPr lvl="3" algn="l">
              <a:lnSpc>
                <a:spcPct val="100000"/>
              </a:lnSpc>
              <a:spcBef>
                <a:spcPts val="0"/>
              </a:spcBef>
              <a:spcAft>
                <a:spcPts val="0"/>
              </a:spcAft>
              <a:buSzPts val="2600"/>
              <a:buNone/>
              <a:defRPr/>
            </a:lvl4pPr>
            <a:lvl5pPr lvl="4" algn="l">
              <a:lnSpc>
                <a:spcPct val="100000"/>
              </a:lnSpc>
              <a:spcBef>
                <a:spcPts val="0"/>
              </a:spcBef>
              <a:spcAft>
                <a:spcPts val="0"/>
              </a:spcAft>
              <a:buSzPts val="2600"/>
              <a:buNone/>
              <a:defRPr/>
            </a:lvl5pPr>
            <a:lvl6pPr lvl="5" algn="l">
              <a:lnSpc>
                <a:spcPct val="100000"/>
              </a:lnSpc>
              <a:spcBef>
                <a:spcPts val="0"/>
              </a:spcBef>
              <a:spcAft>
                <a:spcPts val="0"/>
              </a:spcAft>
              <a:buSzPts val="2600"/>
              <a:buNone/>
              <a:defRPr/>
            </a:lvl6pPr>
            <a:lvl7pPr lvl="6" algn="l">
              <a:lnSpc>
                <a:spcPct val="100000"/>
              </a:lnSpc>
              <a:spcBef>
                <a:spcPts val="0"/>
              </a:spcBef>
              <a:spcAft>
                <a:spcPts val="0"/>
              </a:spcAft>
              <a:buSzPts val="2600"/>
              <a:buNone/>
              <a:defRPr/>
            </a:lvl7pPr>
            <a:lvl8pPr lvl="7" algn="l">
              <a:lnSpc>
                <a:spcPct val="100000"/>
              </a:lnSpc>
              <a:spcBef>
                <a:spcPts val="0"/>
              </a:spcBef>
              <a:spcAft>
                <a:spcPts val="0"/>
              </a:spcAft>
              <a:buSzPts val="2600"/>
              <a:buNone/>
              <a:defRPr/>
            </a:lvl8pPr>
            <a:lvl9pPr lvl="8" algn="l">
              <a:lnSpc>
                <a:spcPct val="100000"/>
              </a:lnSpc>
              <a:spcBef>
                <a:spcPts val="0"/>
              </a:spcBef>
              <a:spcAft>
                <a:spcPts val="0"/>
              </a:spcAft>
              <a:buSzPts val="2600"/>
              <a:buNone/>
              <a:defRPr/>
            </a:lvl9pPr>
          </a:lstStyle>
          <a:p>
            <a:endParaRPr/>
          </a:p>
        </p:txBody>
      </p:sp>
      <p:sp>
        <p:nvSpPr>
          <p:cNvPr id="268" name="Google Shape;268;p37"/>
          <p:cNvSpPr txBox="1">
            <a:spLocks noGrp="1"/>
          </p:cNvSpPr>
          <p:nvPr>
            <p:ph type="sldNum" idx="12"/>
          </p:nvPr>
        </p:nvSpPr>
        <p:spPr>
          <a:xfrm>
            <a:off x="2177372" y="9317925"/>
            <a:ext cx="1022218" cy="463801"/>
          </a:xfrm>
          <a:prstGeom prst="rect">
            <a:avLst/>
          </a:prstGeom>
          <a:noFill/>
          <a:ln>
            <a:noFill/>
          </a:ln>
        </p:spPr>
        <p:txBody>
          <a:bodyPr spcFirstLastPara="1" wrap="square" lIns="167625" tIns="83775" rIns="167625" bIns="83775" anchor="t" anchorCtr="0">
            <a:noAutofit/>
          </a:bodyPr>
          <a:lstStyle>
            <a:lvl1pPr marL="0" marR="0" lvl="0" indent="0" algn="l">
              <a:lnSpc>
                <a:spcPct val="100000"/>
              </a:lnSpc>
              <a:spcBef>
                <a:spcPts val="0"/>
              </a:spcBef>
              <a:spcAft>
                <a:spcPts val="0"/>
              </a:spcAft>
              <a:buClr>
                <a:srgbClr val="000000"/>
              </a:buClr>
              <a:buSzPts val="1900"/>
              <a:buFont typeface="Arial"/>
              <a:buNone/>
              <a:defRPr sz="1900" b="0" i="0" u="none" strike="noStrike" cap="none">
                <a:solidFill>
                  <a:srgbClr val="7F7F7F"/>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900"/>
              <a:buFont typeface="Arial"/>
              <a:buNone/>
              <a:defRPr sz="1900" b="0" i="0" u="none" strike="noStrike" cap="none">
                <a:solidFill>
                  <a:srgbClr val="7F7F7F"/>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900"/>
              <a:buFont typeface="Arial"/>
              <a:buNone/>
              <a:defRPr sz="1900" b="0" i="0" u="none" strike="noStrike" cap="none">
                <a:solidFill>
                  <a:srgbClr val="7F7F7F"/>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900"/>
              <a:buFont typeface="Arial"/>
              <a:buNone/>
              <a:defRPr sz="1900" b="0" i="0" u="none" strike="noStrike" cap="none">
                <a:solidFill>
                  <a:srgbClr val="7F7F7F"/>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900"/>
              <a:buFont typeface="Arial"/>
              <a:buNone/>
              <a:defRPr sz="1900" b="0" i="0" u="none" strike="noStrike" cap="none">
                <a:solidFill>
                  <a:srgbClr val="7F7F7F"/>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900"/>
              <a:buFont typeface="Arial"/>
              <a:buNone/>
              <a:defRPr sz="1900" b="0" i="0" u="none" strike="noStrike" cap="none">
                <a:solidFill>
                  <a:srgbClr val="7F7F7F"/>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900"/>
              <a:buFont typeface="Arial"/>
              <a:buNone/>
              <a:defRPr sz="1900" b="0" i="0" u="none" strike="noStrike" cap="none">
                <a:solidFill>
                  <a:srgbClr val="7F7F7F"/>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900"/>
              <a:buFont typeface="Arial"/>
              <a:buNone/>
              <a:defRPr sz="1900" b="0" i="0" u="none" strike="noStrike" cap="none">
                <a:solidFill>
                  <a:srgbClr val="7F7F7F"/>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900"/>
              <a:buFont typeface="Arial"/>
              <a:buNone/>
              <a:defRPr sz="1900" b="0" i="0" u="none" strike="noStrike" cap="none">
                <a:solidFill>
                  <a:srgbClr val="7F7F7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Section Side Header with picture" type="picTx">
  <p:cSld name="PICTURE_WITH_CAPTION_TEXT">
    <p:spTree>
      <p:nvGrpSpPr>
        <p:cNvPr id="1" name="Shape 269"/>
        <p:cNvGrpSpPr/>
        <p:nvPr/>
      </p:nvGrpSpPr>
      <p:grpSpPr>
        <a:xfrm>
          <a:off x="0" y="0"/>
          <a:ext cx="0" cy="0"/>
          <a:chOff x="0" y="0"/>
          <a:chExt cx="0" cy="0"/>
        </a:xfrm>
      </p:grpSpPr>
      <p:sp>
        <p:nvSpPr>
          <p:cNvPr id="270" name="Google Shape;270;p38"/>
          <p:cNvSpPr/>
          <p:nvPr/>
        </p:nvSpPr>
        <p:spPr>
          <a:xfrm>
            <a:off x="-2" y="1198460"/>
            <a:ext cx="10462100" cy="3490227"/>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167625" tIns="83775" rIns="167625" bIns="83775" anchor="ctr" anchorCtr="0">
            <a:noAutofit/>
          </a:bodyPr>
          <a:lstStyle/>
          <a:p>
            <a:pPr marL="0" marR="0" lvl="0" indent="0" algn="ctr" rtl="0">
              <a:lnSpc>
                <a:spcPct val="100000"/>
              </a:lnSpc>
              <a:spcBef>
                <a:spcPts val="0"/>
              </a:spcBef>
              <a:spcAft>
                <a:spcPts val="0"/>
              </a:spcAft>
              <a:buClr>
                <a:srgbClr val="000000"/>
              </a:buClr>
              <a:buSzPts val="2500"/>
              <a:buFont typeface="Arial"/>
              <a:buNone/>
            </a:pPr>
            <a:endParaRPr sz="2500" b="0" i="0" u="none" strike="noStrike" cap="none">
              <a:solidFill>
                <a:schemeClr val="lt1"/>
              </a:solidFill>
              <a:latin typeface="Arial"/>
              <a:ea typeface="Arial"/>
              <a:cs typeface="Arial"/>
              <a:sym typeface="Arial"/>
            </a:endParaRPr>
          </a:p>
        </p:txBody>
      </p:sp>
      <p:cxnSp>
        <p:nvCxnSpPr>
          <p:cNvPr id="271" name="Google Shape;271;p38"/>
          <p:cNvCxnSpPr/>
          <p:nvPr/>
        </p:nvCxnSpPr>
        <p:spPr>
          <a:xfrm rot="10800000" flipH="1">
            <a:off x="2" y="4674602"/>
            <a:ext cx="10451584" cy="14089"/>
          </a:xfrm>
          <a:prstGeom prst="straightConnector1">
            <a:avLst/>
          </a:prstGeom>
          <a:noFill/>
          <a:ln w="31750" cap="flat" cmpd="sng">
            <a:solidFill>
              <a:schemeClr val="accent1"/>
            </a:solidFill>
            <a:prstDash val="solid"/>
            <a:round/>
            <a:headEnd type="none" w="sm" len="sm"/>
            <a:tailEnd type="none" w="sm" len="sm"/>
          </a:ln>
        </p:spPr>
      </p:cxnSp>
      <p:sp>
        <p:nvSpPr>
          <p:cNvPr id="272" name="Google Shape;272;p38"/>
          <p:cNvSpPr txBox="1">
            <a:spLocks noGrp="1"/>
          </p:cNvSpPr>
          <p:nvPr>
            <p:ph type="title"/>
          </p:nvPr>
        </p:nvSpPr>
        <p:spPr>
          <a:xfrm>
            <a:off x="2176810" y="1694269"/>
            <a:ext cx="8298492" cy="2745876"/>
          </a:xfrm>
          <a:prstGeom prst="rect">
            <a:avLst/>
          </a:prstGeom>
          <a:noFill/>
          <a:ln>
            <a:noFill/>
          </a:ln>
        </p:spPr>
        <p:txBody>
          <a:bodyPr spcFirstLastPara="1" wrap="square" lIns="167625" tIns="83775" rIns="167625" bIns="83775" anchor="b" anchorCtr="0">
            <a:normAutofit/>
          </a:bodyPr>
          <a:lstStyle>
            <a:lvl1pPr lvl="0" algn="l">
              <a:lnSpc>
                <a:spcPct val="90000"/>
              </a:lnSpc>
              <a:spcBef>
                <a:spcPts val="0"/>
              </a:spcBef>
              <a:spcAft>
                <a:spcPts val="0"/>
              </a:spcAft>
              <a:buClr>
                <a:schemeClr val="lt1"/>
              </a:buClr>
              <a:buSzPts val="4800"/>
              <a:buFont typeface="Arial"/>
              <a:buNone/>
              <a:defRPr sz="4800">
                <a:solidFill>
                  <a:schemeClr val="lt1"/>
                </a:solidFill>
              </a:defRPr>
            </a:lvl1pPr>
            <a:lvl2pPr lvl="1" algn="l">
              <a:lnSpc>
                <a:spcPct val="100000"/>
              </a:lnSpc>
              <a:spcBef>
                <a:spcPts val="0"/>
              </a:spcBef>
              <a:spcAft>
                <a:spcPts val="0"/>
              </a:spcAft>
              <a:buSzPts val="2600"/>
              <a:buNone/>
              <a:defRPr/>
            </a:lvl2pPr>
            <a:lvl3pPr lvl="2" algn="l">
              <a:lnSpc>
                <a:spcPct val="100000"/>
              </a:lnSpc>
              <a:spcBef>
                <a:spcPts val="0"/>
              </a:spcBef>
              <a:spcAft>
                <a:spcPts val="0"/>
              </a:spcAft>
              <a:buSzPts val="2600"/>
              <a:buNone/>
              <a:defRPr/>
            </a:lvl3pPr>
            <a:lvl4pPr lvl="3" algn="l">
              <a:lnSpc>
                <a:spcPct val="100000"/>
              </a:lnSpc>
              <a:spcBef>
                <a:spcPts val="0"/>
              </a:spcBef>
              <a:spcAft>
                <a:spcPts val="0"/>
              </a:spcAft>
              <a:buSzPts val="2600"/>
              <a:buNone/>
              <a:defRPr/>
            </a:lvl4pPr>
            <a:lvl5pPr lvl="4" algn="l">
              <a:lnSpc>
                <a:spcPct val="100000"/>
              </a:lnSpc>
              <a:spcBef>
                <a:spcPts val="0"/>
              </a:spcBef>
              <a:spcAft>
                <a:spcPts val="0"/>
              </a:spcAft>
              <a:buSzPts val="2600"/>
              <a:buNone/>
              <a:defRPr/>
            </a:lvl5pPr>
            <a:lvl6pPr lvl="5" algn="l">
              <a:lnSpc>
                <a:spcPct val="100000"/>
              </a:lnSpc>
              <a:spcBef>
                <a:spcPts val="0"/>
              </a:spcBef>
              <a:spcAft>
                <a:spcPts val="0"/>
              </a:spcAft>
              <a:buSzPts val="2600"/>
              <a:buNone/>
              <a:defRPr/>
            </a:lvl6pPr>
            <a:lvl7pPr lvl="6" algn="l">
              <a:lnSpc>
                <a:spcPct val="100000"/>
              </a:lnSpc>
              <a:spcBef>
                <a:spcPts val="0"/>
              </a:spcBef>
              <a:spcAft>
                <a:spcPts val="0"/>
              </a:spcAft>
              <a:buSzPts val="2600"/>
              <a:buNone/>
              <a:defRPr/>
            </a:lvl7pPr>
            <a:lvl8pPr lvl="7" algn="l">
              <a:lnSpc>
                <a:spcPct val="100000"/>
              </a:lnSpc>
              <a:spcBef>
                <a:spcPts val="0"/>
              </a:spcBef>
              <a:spcAft>
                <a:spcPts val="0"/>
              </a:spcAft>
              <a:buSzPts val="2600"/>
              <a:buNone/>
              <a:defRPr/>
            </a:lvl8pPr>
            <a:lvl9pPr lvl="8" algn="l">
              <a:lnSpc>
                <a:spcPct val="100000"/>
              </a:lnSpc>
              <a:spcBef>
                <a:spcPts val="0"/>
              </a:spcBef>
              <a:spcAft>
                <a:spcPts val="0"/>
              </a:spcAft>
              <a:buSzPts val="2600"/>
              <a:buNone/>
              <a:defRPr/>
            </a:lvl9pPr>
          </a:lstStyle>
          <a:p>
            <a:endParaRPr/>
          </a:p>
        </p:txBody>
      </p:sp>
      <p:sp>
        <p:nvSpPr>
          <p:cNvPr id="273" name="Google Shape;273;p38"/>
          <p:cNvSpPr>
            <a:spLocks noGrp="1"/>
          </p:cNvSpPr>
          <p:nvPr>
            <p:ph type="pic" idx="2"/>
          </p:nvPr>
        </p:nvSpPr>
        <p:spPr>
          <a:xfrm>
            <a:off x="10898610" y="1196367"/>
            <a:ext cx="5683672" cy="7873016"/>
          </a:xfrm>
          <a:prstGeom prst="rect">
            <a:avLst/>
          </a:prstGeom>
          <a:solidFill>
            <a:srgbClr val="D8D8D8"/>
          </a:solidFill>
          <a:ln>
            <a:noFill/>
          </a:ln>
        </p:spPr>
      </p:sp>
      <p:sp>
        <p:nvSpPr>
          <p:cNvPr id="274" name="Google Shape;274;p38"/>
          <p:cNvSpPr txBox="1">
            <a:spLocks noGrp="1"/>
          </p:cNvSpPr>
          <p:nvPr>
            <p:ph type="body" idx="1"/>
          </p:nvPr>
        </p:nvSpPr>
        <p:spPr>
          <a:xfrm>
            <a:off x="2175496" y="4718991"/>
            <a:ext cx="8286606" cy="4350392"/>
          </a:xfrm>
          <a:prstGeom prst="rect">
            <a:avLst/>
          </a:prstGeom>
          <a:noFill/>
          <a:ln>
            <a:noFill/>
          </a:ln>
        </p:spPr>
        <p:txBody>
          <a:bodyPr spcFirstLastPara="1" wrap="square" lIns="167625" tIns="83775" rIns="167625" bIns="83775" anchor="t" anchorCtr="0">
            <a:normAutofit/>
          </a:bodyPr>
          <a:lstStyle>
            <a:lvl1pPr marL="457200" lvl="0" indent="-228600" algn="l">
              <a:lnSpc>
                <a:spcPct val="120000"/>
              </a:lnSpc>
              <a:spcBef>
                <a:spcPts val="1400"/>
              </a:spcBef>
              <a:spcAft>
                <a:spcPts val="0"/>
              </a:spcAft>
              <a:buSzPts val="2900"/>
              <a:buNone/>
              <a:defRPr sz="2900">
                <a:solidFill>
                  <a:schemeClr val="dk2"/>
                </a:solidFill>
              </a:defRPr>
            </a:lvl1pPr>
            <a:lvl2pPr marL="914400" lvl="1" indent="-228600" algn="l">
              <a:lnSpc>
                <a:spcPct val="120000"/>
              </a:lnSpc>
              <a:spcBef>
                <a:spcPts val="700"/>
              </a:spcBef>
              <a:spcAft>
                <a:spcPts val="0"/>
              </a:spcAft>
              <a:buSzPts val="1900"/>
              <a:buNone/>
              <a:defRPr sz="1900"/>
            </a:lvl2pPr>
            <a:lvl3pPr marL="1371600" lvl="2" indent="-228600" algn="l">
              <a:lnSpc>
                <a:spcPct val="120000"/>
              </a:lnSpc>
              <a:spcBef>
                <a:spcPts val="700"/>
              </a:spcBef>
              <a:spcAft>
                <a:spcPts val="0"/>
              </a:spcAft>
              <a:buSzPts val="1700"/>
              <a:buNone/>
              <a:defRPr sz="1700"/>
            </a:lvl3pPr>
            <a:lvl4pPr marL="1828800" lvl="3" indent="-228600" algn="l">
              <a:lnSpc>
                <a:spcPct val="120000"/>
              </a:lnSpc>
              <a:spcBef>
                <a:spcPts val="700"/>
              </a:spcBef>
              <a:spcAft>
                <a:spcPts val="0"/>
              </a:spcAft>
              <a:buSzPts val="1400"/>
              <a:buNone/>
              <a:defRPr sz="1400"/>
            </a:lvl4pPr>
            <a:lvl5pPr marL="2286000" lvl="4" indent="-228600" algn="l">
              <a:lnSpc>
                <a:spcPct val="120000"/>
              </a:lnSpc>
              <a:spcBef>
                <a:spcPts val="700"/>
              </a:spcBef>
              <a:spcAft>
                <a:spcPts val="0"/>
              </a:spcAft>
              <a:buSzPts val="1400"/>
              <a:buNone/>
              <a:defRPr sz="1400"/>
            </a:lvl5pPr>
            <a:lvl6pPr marL="2743200" lvl="5" indent="-228600" algn="l">
              <a:lnSpc>
                <a:spcPct val="120000"/>
              </a:lnSpc>
              <a:spcBef>
                <a:spcPts val="700"/>
              </a:spcBef>
              <a:spcAft>
                <a:spcPts val="0"/>
              </a:spcAft>
              <a:buSzPts val="1400"/>
              <a:buNone/>
              <a:defRPr sz="1400"/>
            </a:lvl6pPr>
            <a:lvl7pPr marL="3200400" lvl="6" indent="-228600" algn="l">
              <a:lnSpc>
                <a:spcPct val="120000"/>
              </a:lnSpc>
              <a:spcBef>
                <a:spcPts val="700"/>
              </a:spcBef>
              <a:spcAft>
                <a:spcPts val="0"/>
              </a:spcAft>
              <a:buSzPts val="1400"/>
              <a:buNone/>
              <a:defRPr sz="1400"/>
            </a:lvl7pPr>
            <a:lvl8pPr marL="3657600" lvl="7" indent="-228600" algn="l">
              <a:lnSpc>
                <a:spcPct val="120000"/>
              </a:lnSpc>
              <a:spcBef>
                <a:spcPts val="700"/>
              </a:spcBef>
              <a:spcAft>
                <a:spcPts val="0"/>
              </a:spcAft>
              <a:buSzPts val="1400"/>
              <a:buNone/>
              <a:defRPr sz="1400"/>
            </a:lvl8pPr>
            <a:lvl9pPr marL="4114800" lvl="8" indent="-228600" algn="l">
              <a:lnSpc>
                <a:spcPct val="120000"/>
              </a:lnSpc>
              <a:spcBef>
                <a:spcPts val="700"/>
              </a:spcBef>
              <a:spcAft>
                <a:spcPts val="0"/>
              </a:spcAft>
              <a:buSzPts val="1400"/>
              <a:buNone/>
              <a:defRPr sz="1400"/>
            </a:lvl9pPr>
          </a:lstStyle>
          <a:p>
            <a:endParaRPr/>
          </a:p>
        </p:txBody>
      </p:sp>
      <p:sp>
        <p:nvSpPr>
          <p:cNvPr id="275" name="Google Shape;275;p38"/>
          <p:cNvSpPr txBox="1">
            <a:spLocks noGrp="1"/>
          </p:cNvSpPr>
          <p:nvPr>
            <p:ph type="sldNum" idx="12"/>
          </p:nvPr>
        </p:nvSpPr>
        <p:spPr>
          <a:xfrm>
            <a:off x="2177372" y="9317925"/>
            <a:ext cx="1022218" cy="463801"/>
          </a:xfrm>
          <a:prstGeom prst="rect">
            <a:avLst/>
          </a:prstGeom>
          <a:noFill/>
          <a:ln>
            <a:noFill/>
          </a:ln>
        </p:spPr>
        <p:txBody>
          <a:bodyPr spcFirstLastPara="1" wrap="square" lIns="167625" tIns="83775" rIns="167625" bIns="83775" anchor="t" anchorCtr="0">
            <a:noAutofit/>
          </a:bodyPr>
          <a:lstStyle>
            <a:lvl1pPr marL="0" marR="0" lvl="0" indent="0" algn="l">
              <a:lnSpc>
                <a:spcPct val="100000"/>
              </a:lnSpc>
              <a:spcBef>
                <a:spcPts val="0"/>
              </a:spcBef>
              <a:spcAft>
                <a:spcPts val="0"/>
              </a:spcAft>
              <a:buClr>
                <a:srgbClr val="000000"/>
              </a:buClr>
              <a:buSzPts val="1900"/>
              <a:buFont typeface="Arial"/>
              <a:buNone/>
              <a:defRPr sz="1900" b="0" i="0" u="none" strike="noStrike" cap="none">
                <a:solidFill>
                  <a:srgbClr val="7F7F7F"/>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900"/>
              <a:buFont typeface="Arial"/>
              <a:buNone/>
              <a:defRPr sz="1900" b="0" i="0" u="none" strike="noStrike" cap="none">
                <a:solidFill>
                  <a:srgbClr val="7F7F7F"/>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900"/>
              <a:buFont typeface="Arial"/>
              <a:buNone/>
              <a:defRPr sz="1900" b="0" i="0" u="none" strike="noStrike" cap="none">
                <a:solidFill>
                  <a:srgbClr val="7F7F7F"/>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900"/>
              <a:buFont typeface="Arial"/>
              <a:buNone/>
              <a:defRPr sz="1900" b="0" i="0" u="none" strike="noStrike" cap="none">
                <a:solidFill>
                  <a:srgbClr val="7F7F7F"/>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900"/>
              <a:buFont typeface="Arial"/>
              <a:buNone/>
              <a:defRPr sz="1900" b="0" i="0" u="none" strike="noStrike" cap="none">
                <a:solidFill>
                  <a:srgbClr val="7F7F7F"/>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900"/>
              <a:buFont typeface="Arial"/>
              <a:buNone/>
              <a:defRPr sz="1900" b="0" i="0" u="none" strike="noStrike" cap="none">
                <a:solidFill>
                  <a:srgbClr val="7F7F7F"/>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900"/>
              <a:buFont typeface="Arial"/>
              <a:buNone/>
              <a:defRPr sz="1900" b="0" i="0" u="none" strike="noStrike" cap="none">
                <a:solidFill>
                  <a:srgbClr val="7F7F7F"/>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900"/>
              <a:buFont typeface="Arial"/>
              <a:buNone/>
              <a:defRPr sz="1900" b="0" i="0" u="none" strike="noStrike" cap="none">
                <a:solidFill>
                  <a:srgbClr val="7F7F7F"/>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900"/>
              <a:buFont typeface="Arial"/>
              <a:buNone/>
              <a:defRPr sz="1900" b="0" i="0" u="none" strike="noStrike" cap="none">
                <a:solidFill>
                  <a:srgbClr val="7F7F7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276" name="Google Shape;276;p38"/>
          <p:cNvSpPr txBox="1">
            <a:spLocks noGrp="1"/>
          </p:cNvSpPr>
          <p:nvPr>
            <p:ph type="dt" idx="10"/>
          </p:nvPr>
        </p:nvSpPr>
        <p:spPr>
          <a:xfrm>
            <a:off x="14980924" y="9319517"/>
            <a:ext cx="1601360" cy="462207"/>
          </a:xfrm>
          <a:prstGeom prst="rect">
            <a:avLst/>
          </a:prstGeom>
          <a:noFill/>
          <a:ln>
            <a:noFill/>
          </a:ln>
        </p:spPr>
        <p:txBody>
          <a:bodyPr spcFirstLastPara="1" wrap="square" lIns="167625" tIns="83775" rIns="167625" bIns="83775" anchor="ctr" anchorCtr="0">
            <a:noAutofit/>
          </a:bodyPr>
          <a:lstStyle>
            <a:lvl1pPr lvl="0" algn="r">
              <a:lnSpc>
                <a:spcPct val="100000"/>
              </a:lnSpc>
              <a:spcBef>
                <a:spcPts val="0"/>
              </a:spcBef>
              <a:spcAft>
                <a:spcPts val="0"/>
              </a:spcAft>
              <a:buSzPts val="2600"/>
              <a:buNone/>
              <a:defRPr/>
            </a:lvl1pPr>
            <a:lvl2pPr lvl="1" algn="l">
              <a:lnSpc>
                <a:spcPct val="100000"/>
              </a:lnSpc>
              <a:spcBef>
                <a:spcPts val="0"/>
              </a:spcBef>
              <a:spcAft>
                <a:spcPts val="0"/>
              </a:spcAft>
              <a:buSzPts val="2600"/>
              <a:buNone/>
              <a:defRPr/>
            </a:lvl2pPr>
            <a:lvl3pPr lvl="2" algn="l">
              <a:lnSpc>
                <a:spcPct val="100000"/>
              </a:lnSpc>
              <a:spcBef>
                <a:spcPts val="0"/>
              </a:spcBef>
              <a:spcAft>
                <a:spcPts val="0"/>
              </a:spcAft>
              <a:buSzPts val="2600"/>
              <a:buNone/>
              <a:defRPr/>
            </a:lvl3pPr>
            <a:lvl4pPr lvl="3" algn="l">
              <a:lnSpc>
                <a:spcPct val="100000"/>
              </a:lnSpc>
              <a:spcBef>
                <a:spcPts val="0"/>
              </a:spcBef>
              <a:spcAft>
                <a:spcPts val="0"/>
              </a:spcAft>
              <a:buSzPts val="2600"/>
              <a:buNone/>
              <a:defRPr/>
            </a:lvl4pPr>
            <a:lvl5pPr lvl="4" algn="l">
              <a:lnSpc>
                <a:spcPct val="100000"/>
              </a:lnSpc>
              <a:spcBef>
                <a:spcPts val="0"/>
              </a:spcBef>
              <a:spcAft>
                <a:spcPts val="0"/>
              </a:spcAft>
              <a:buSzPts val="2600"/>
              <a:buNone/>
              <a:defRPr/>
            </a:lvl5pPr>
            <a:lvl6pPr lvl="5" algn="l">
              <a:lnSpc>
                <a:spcPct val="100000"/>
              </a:lnSpc>
              <a:spcBef>
                <a:spcPts val="0"/>
              </a:spcBef>
              <a:spcAft>
                <a:spcPts val="0"/>
              </a:spcAft>
              <a:buSzPts val="2600"/>
              <a:buNone/>
              <a:defRPr/>
            </a:lvl6pPr>
            <a:lvl7pPr lvl="6" algn="l">
              <a:lnSpc>
                <a:spcPct val="100000"/>
              </a:lnSpc>
              <a:spcBef>
                <a:spcPts val="0"/>
              </a:spcBef>
              <a:spcAft>
                <a:spcPts val="0"/>
              </a:spcAft>
              <a:buSzPts val="2600"/>
              <a:buNone/>
              <a:defRPr/>
            </a:lvl7pPr>
            <a:lvl8pPr lvl="7" algn="l">
              <a:lnSpc>
                <a:spcPct val="100000"/>
              </a:lnSpc>
              <a:spcBef>
                <a:spcPts val="0"/>
              </a:spcBef>
              <a:spcAft>
                <a:spcPts val="0"/>
              </a:spcAft>
              <a:buSzPts val="2600"/>
              <a:buNone/>
              <a:defRPr/>
            </a:lvl8pPr>
            <a:lvl9pPr lvl="8" algn="l">
              <a:lnSpc>
                <a:spcPct val="100000"/>
              </a:lnSpc>
              <a:spcBef>
                <a:spcPts val="0"/>
              </a:spcBef>
              <a:spcAft>
                <a:spcPts val="0"/>
              </a:spcAft>
              <a:buSzPts val="2600"/>
              <a:buNone/>
              <a:defRPr/>
            </a:lvl9pPr>
          </a:lstStyle>
          <a:p>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with 2 columns">
  <p:cSld name="Title with 2 columns">
    <p:spTree>
      <p:nvGrpSpPr>
        <p:cNvPr id="1" name="Shape 277"/>
        <p:cNvGrpSpPr/>
        <p:nvPr/>
      </p:nvGrpSpPr>
      <p:grpSpPr>
        <a:xfrm>
          <a:off x="0" y="0"/>
          <a:ext cx="0" cy="0"/>
          <a:chOff x="0" y="0"/>
          <a:chExt cx="0" cy="0"/>
        </a:xfrm>
      </p:grpSpPr>
      <p:sp>
        <p:nvSpPr>
          <p:cNvPr id="278" name="Google Shape;278;p39"/>
          <p:cNvSpPr txBox="1">
            <a:spLocks noGrp="1"/>
          </p:cNvSpPr>
          <p:nvPr>
            <p:ph type="body" idx="1"/>
          </p:nvPr>
        </p:nvSpPr>
        <p:spPr>
          <a:xfrm>
            <a:off x="2170996" y="3016317"/>
            <a:ext cx="6521982" cy="6085671"/>
          </a:xfrm>
          <a:prstGeom prst="rect">
            <a:avLst/>
          </a:prstGeom>
          <a:noFill/>
          <a:ln>
            <a:noFill/>
          </a:ln>
        </p:spPr>
        <p:txBody>
          <a:bodyPr spcFirstLastPara="1" wrap="square" lIns="167625" tIns="83775" rIns="167625" bIns="83775" anchor="t" anchorCtr="0">
            <a:normAutofit/>
          </a:bodyPr>
          <a:lstStyle>
            <a:lvl1pPr marL="457200" lvl="0" indent="-412750" algn="l">
              <a:lnSpc>
                <a:spcPct val="120000"/>
              </a:lnSpc>
              <a:spcBef>
                <a:spcPts val="1400"/>
              </a:spcBef>
              <a:spcAft>
                <a:spcPts val="0"/>
              </a:spcAft>
              <a:buSzPts val="2900"/>
              <a:buChar char="•"/>
              <a:defRPr>
                <a:solidFill>
                  <a:schemeClr val="dk2"/>
                </a:solidFill>
              </a:defRPr>
            </a:lvl1pPr>
            <a:lvl2pPr marL="914400" lvl="1" indent="-393700" algn="l">
              <a:lnSpc>
                <a:spcPct val="120000"/>
              </a:lnSpc>
              <a:spcBef>
                <a:spcPts val="700"/>
              </a:spcBef>
              <a:spcAft>
                <a:spcPts val="0"/>
              </a:spcAft>
              <a:buSzPts val="2600"/>
              <a:buChar char="•"/>
              <a:defRPr>
                <a:solidFill>
                  <a:schemeClr val="dk2"/>
                </a:solidFill>
              </a:defRPr>
            </a:lvl2pPr>
            <a:lvl3pPr marL="1371600" lvl="2" indent="-368300" algn="l">
              <a:lnSpc>
                <a:spcPct val="120000"/>
              </a:lnSpc>
              <a:spcBef>
                <a:spcPts val="700"/>
              </a:spcBef>
              <a:spcAft>
                <a:spcPts val="0"/>
              </a:spcAft>
              <a:buSzPts val="2200"/>
              <a:buChar char="•"/>
              <a:defRPr>
                <a:solidFill>
                  <a:schemeClr val="dk2"/>
                </a:solidFill>
              </a:defRPr>
            </a:lvl3pPr>
            <a:lvl4pPr marL="1828800" lvl="3" indent="-349250" algn="l">
              <a:lnSpc>
                <a:spcPct val="120000"/>
              </a:lnSpc>
              <a:spcBef>
                <a:spcPts val="700"/>
              </a:spcBef>
              <a:spcAft>
                <a:spcPts val="0"/>
              </a:spcAft>
              <a:buSzPts val="1900"/>
              <a:buChar char="•"/>
              <a:defRPr>
                <a:solidFill>
                  <a:schemeClr val="dk2"/>
                </a:solidFill>
              </a:defRPr>
            </a:lvl4pPr>
            <a:lvl5pPr marL="2286000" lvl="4" indent="-336550" algn="l">
              <a:lnSpc>
                <a:spcPct val="120000"/>
              </a:lnSpc>
              <a:spcBef>
                <a:spcPts val="700"/>
              </a:spcBef>
              <a:spcAft>
                <a:spcPts val="0"/>
              </a:spcAft>
              <a:buSzPts val="1700"/>
              <a:buChar char="•"/>
              <a:defRPr>
                <a:solidFill>
                  <a:schemeClr val="dk2"/>
                </a:solidFill>
              </a:defRPr>
            </a:lvl5pPr>
            <a:lvl6pPr marL="2743200" lvl="5" indent="-438150" algn="l">
              <a:lnSpc>
                <a:spcPct val="120000"/>
              </a:lnSpc>
              <a:spcBef>
                <a:spcPts val="700"/>
              </a:spcBef>
              <a:spcAft>
                <a:spcPts val="0"/>
              </a:spcAft>
              <a:buSzPts val="3300"/>
              <a:buChar char="•"/>
              <a:defRPr/>
            </a:lvl6pPr>
            <a:lvl7pPr marL="3200400" lvl="6" indent="-438150" algn="l">
              <a:lnSpc>
                <a:spcPct val="120000"/>
              </a:lnSpc>
              <a:spcBef>
                <a:spcPts val="700"/>
              </a:spcBef>
              <a:spcAft>
                <a:spcPts val="0"/>
              </a:spcAft>
              <a:buSzPts val="3300"/>
              <a:buChar char="•"/>
              <a:defRPr/>
            </a:lvl7pPr>
            <a:lvl8pPr marL="3657600" lvl="7" indent="-438150" algn="l">
              <a:lnSpc>
                <a:spcPct val="120000"/>
              </a:lnSpc>
              <a:spcBef>
                <a:spcPts val="700"/>
              </a:spcBef>
              <a:spcAft>
                <a:spcPts val="0"/>
              </a:spcAft>
              <a:buSzPts val="3300"/>
              <a:buChar char="•"/>
              <a:defRPr/>
            </a:lvl8pPr>
            <a:lvl9pPr marL="4114800" lvl="8" indent="-438150" algn="l">
              <a:lnSpc>
                <a:spcPct val="120000"/>
              </a:lnSpc>
              <a:spcBef>
                <a:spcPts val="700"/>
              </a:spcBef>
              <a:spcAft>
                <a:spcPts val="0"/>
              </a:spcAft>
              <a:buSzPts val="3300"/>
              <a:buChar char="•"/>
              <a:defRPr/>
            </a:lvl9pPr>
          </a:lstStyle>
          <a:p>
            <a:endParaRPr/>
          </a:p>
        </p:txBody>
      </p:sp>
      <p:sp>
        <p:nvSpPr>
          <p:cNvPr id="279" name="Google Shape;279;p39"/>
          <p:cNvSpPr txBox="1">
            <a:spLocks noGrp="1"/>
          </p:cNvSpPr>
          <p:nvPr>
            <p:ph type="body" idx="2"/>
          </p:nvPr>
        </p:nvSpPr>
        <p:spPr>
          <a:xfrm>
            <a:off x="9620656" y="3026013"/>
            <a:ext cx="6967728" cy="6075975"/>
          </a:xfrm>
          <a:prstGeom prst="rect">
            <a:avLst/>
          </a:prstGeom>
          <a:noFill/>
          <a:ln>
            <a:noFill/>
          </a:ln>
        </p:spPr>
        <p:txBody>
          <a:bodyPr spcFirstLastPara="1" wrap="square" lIns="167625" tIns="83775" rIns="167625" bIns="83775" anchor="t" anchorCtr="0">
            <a:normAutofit/>
          </a:bodyPr>
          <a:lstStyle>
            <a:lvl1pPr marL="457200" lvl="0" indent="-412750" algn="l">
              <a:lnSpc>
                <a:spcPct val="120000"/>
              </a:lnSpc>
              <a:spcBef>
                <a:spcPts val="1400"/>
              </a:spcBef>
              <a:spcAft>
                <a:spcPts val="0"/>
              </a:spcAft>
              <a:buSzPts val="2900"/>
              <a:buChar char="•"/>
              <a:defRPr>
                <a:solidFill>
                  <a:schemeClr val="dk2"/>
                </a:solidFill>
              </a:defRPr>
            </a:lvl1pPr>
            <a:lvl2pPr marL="914400" lvl="1" indent="-393700" algn="l">
              <a:lnSpc>
                <a:spcPct val="120000"/>
              </a:lnSpc>
              <a:spcBef>
                <a:spcPts val="700"/>
              </a:spcBef>
              <a:spcAft>
                <a:spcPts val="0"/>
              </a:spcAft>
              <a:buSzPts val="2600"/>
              <a:buChar char="•"/>
              <a:defRPr>
                <a:solidFill>
                  <a:schemeClr val="dk2"/>
                </a:solidFill>
              </a:defRPr>
            </a:lvl2pPr>
            <a:lvl3pPr marL="1371600" lvl="2" indent="-368300" algn="l">
              <a:lnSpc>
                <a:spcPct val="120000"/>
              </a:lnSpc>
              <a:spcBef>
                <a:spcPts val="700"/>
              </a:spcBef>
              <a:spcAft>
                <a:spcPts val="0"/>
              </a:spcAft>
              <a:buSzPts val="2200"/>
              <a:buChar char="•"/>
              <a:defRPr>
                <a:solidFill>
                  <a:schemeClr val="dk2"/>
                </a:solidFill>
              </a:defRPr>
            </a:lvl3pPr>
            <a:lvl4pPr marL="1828800" lvl="3" indent="-349250" algn="l">
              <a:lnSpc>
                <a:spcPct val="120000"/>
              </a:lnSpc>
              <a:spcBef>
                <a:spcPts val="700"/>
              </a:spcBef>
              <a:spcAft>
                <a:spcPts val="0"/>
              </a:spcAft>
              <a:buSzPts val="1900"/>
              <a:buChar char="•"/>
              <a:defRPr>
                <a:solidFill>
                  <a:schemeClr val="dk2"/>
                </a:solidFill>
              </a:defRPr>
            </a:lvl4pPr>
            <a:lvl5pPr marL="2286000" lvl="4" indent="-336550" algn="l">
              <a:lnSpc>
                <a:spcPct val="120000"/>
              </a:lnSpc>
              <a:spcBef>
                <a:spcPts val="700"/>
              </a:spcBef>
              <a:spcAft>
                <a:spcPts val="0"/>
              </a:spcAft>
              <a:buSzPts val="1700"/>
              <a:buChar char="•"/>
              <a:defRPr>
                <a:solidFill>
                  <a:schemeClr val="dk2"/>
                </a:solidFill>
              </a:defRPr>
            </a:lvl5pPr>
            <a:lvl6pPr marL="2743200" lvl="5" indent="-438150" algn="l">
              <a:lnSpc>
                <a:spcPct val="120000"/>
              </a:lnSpc>
              <a:spcBef>
                <a:spcPts val="700"/>
              </a:spcBef>
              <a:spcAft>
                <a:spcPts val="0"/>
              </a:spcAft>
              <a:buSzPts val="3300"/>
              <a:buChar char="•"/>
              <a:defRPr/>
            </a:lvl6pPr>
            <a:lvl7pPr marL="3200400" lvl="6" indent="-438150" algn="l">
              <a:lnSpc>
                <a:spcPct val="120000"/>
              </a:lnSpc>
              <a:spcBef>
                <a:spcPts val="700"/>
              </a:spcBef>
              <a:spcAft>
                <a:spcPts val="0"/>
              </a:spcAft>
              <a:buSzPts val="3300"/>
              <a:buChar char="•"/>
              <a:defRPr/>
            </a:lvl7pPr>
            <a:lvl8pPr marL="3657600" lvl="7" indent="-438150" algn="l">
              <a:lnSpc>
                <a:spcPct val="120000"/>
              </a:lnSpc>
              <a:spcBef>
                <a:spcPts val="700"/>
              </a:spcBef>
              <a:spcAft>
                <a:spcPts val="0"/>
              </a:spcAft>
              <a:buSzPts val="3300"/>
              <a:buChar char="•"/>
              <a:defRPr/>
            </a:lvl8pPr>
            <a:lvl9pPr marL="4114800" lvl="8" indent="-438150" algn="l">
              <a:lnSpc>
                <a:spcPct val="120000"/>
              </a:lnSpc>
              <a:spcBef>
                <a:spcPts val="700"/>
              </a:spcBef>
              <a:spcAft>
                <a:spcPts val="0"/>
              </a:spcAft>
              <a:buSzPts val="3300"/>
              <a:buChar char="•"/>
              <a:defRPr/>
            </a:lvl9pPr>
          </a:lstStyle>
          <a:p>
            <a:endParaRPr/>
          </a:p>
        </p:txBody>
      </p:sp>
      <p:sp>
        <p:nvSpPr>
          <p:cNvPr id="280" name="Google Shape;280;p39"/>
          <p:cNvSpPr txBox="1">
            <a:spLocks noGrp="1"/>
          </p:cNvSpPr>
          <p:nvPr>
            <p:ph type="dt" idx="10"/>
          </p:nvPr>
        </p:nvSpPr>
        <p:spPr>
          <a:xfrm>
            <a:off x="14980924" y="9319517"/>
            <a:ext cx="1601360" cy="462207"/>
          </a:xfrm>
          <a:prstGeom prst="rect">
            <a:avLst/>
          </a:prstGeom>
          <a:noFill/>
          <a:ln>
            <a:noFill/>
          </a:ln>
        </p:spPr>
        <p:txBody>
          <a:bodyPr spcFirstLastPara="1" wrap="square" lIns="167625" tIns="83775" rIns="167625" bIns="83775" anchor="ctr" anchorCtr="0">
            <a:noAutofit/>
          </a:bodyPr>
          <a:lstStyle>
            <a:lvl1pPr lvl="0" algn="r">
              <a:lnSpc>
                <a:spcPct val="100000"/>
              </a:lnSpc>
              <a:spcBef>
                <a:spcPts val="0"/>
              </a:spcBef>
              <a:spcAft>
                <a:spcPts val="0"/>
              </a:spcAft>
              <a:buSzPts val="2600"/>
              <a:buNone/>
              <a:defRPr/>
            </a:lvl1pPr>
            <a:lvl2pPr lvl="1" algn="l">
              <a:lnSpc>
                <a:spcPct val="100000"/>
              </a:lnSpc>
              <a:spcBef>
                <a:spcPts val="0"/>
              </a:spcBef>
              <a:spcAft>
                <a:spcPts val="0"/>
              </a:spcAft>
              <a:buSzPts val="2600"/>
              <a:buNone/>
              <a:defRPr/>
            </a:lvl2pPr>
            <a:lvl3pPr lvl="2" algn="l">
              <a:lnSpc>
                <a:spcPct val="100000"/>
              </a:lnSpc>
              <a:spcBef>
                <a:spcPts val="0"/>
              </a:spcBef>
              <a:spcAft>
                <a:spcPts val="0"/>
              </a:spcAft>
              <a:buSzPts val="2600"/>
              <a:buNone/>
              <a:defRPr/>
            </a:lvl3pPr>
            <a:lvl4pPr lvl="3" algn="l">
              <a:lnSpc>
                <a:spcPct val="100000"/>
              </a:lnSpc>
              <a:spcBef>
                <a:spcPts val="0"/>
              </a:spcBef>
              <a:spcAft>
                <a:spcPts val="0"/>
              </a:spcAft>
              <a:buSzPts val="2600"/>
              <a:buNone/>
              <a:defRPr/>
            </a:lvl4pPr>
            <a:lvl5pPr lvl="4" algn="l">
              <a:lnSpc>
                <a:spcPct val="100000"/>
              </a:lnSpc>
              <a:spcBef>
                <a:spcPts val="0"/>
              </a:spcBef>
              <a:spcAft>
                <a:spcPts val="0"/>
              </a:spcAft>
              <a:buSzPts val="2600"/>
              <a:buNone/>
              <a:defRPr/>
            </a:lvl5pPr>
            <a:lvl6pPr lvl="5" algn="l">
              <a:lnSpc>
                <a:spcPct val="100000"/>
              </a:lnSpc>
              <a:spcBef>
                <a:spcPts val="0"/>
              </a:spcBef>
              <a:spcAft>
                <a:spcPts val="0"/>
              </a:spcAft>
              <a:buSzPts val="2600"/>
              <a:buNone/>
              <a:defRPr/>
            </a:lvl6pPr>
            <a:lvl7pPr lvl="6" algn="l">
              <a:lnSpc>
                <a:spcPct val="100000"/>
              </a:lnSpc>
              <a:spcBef>
                <a:spcPts val="0"/>
              </a:spcBef>
              <a:spcAft>
                <a:spcPts val="0"/>
              </a:spcAft>
              <a:buSzPts val="2600"/>
              <a:buNone/>
              <a:defRPr/>
            </a:lvl7pPr>
            <a:lvl8pPr lvl="7" algn="l">
              <a:lnSpc>
                <a:spcPct val="100000"/>
              </a:lnSpc>
              <a:spcBef>
                <a:spcPts val="0"/>
              </a:spcBef>
              <a:spcAft>
                <a:spcPts val="0"/>
              </a:spcAft>
              <a:buSzPts val="2600"/>
              <a:buNone/>
              <a:defRPr/>
            </a:lvl8pPr>
            <a:lvl9pPr lvl="8" algn="l">
              <a:lnSpc>
                <a:spcPct val="100000"/>
              </a:lnSpc>
              <a:spcBef>
                <a:spcPts val="0"/>
              </a:spcBef>
              <a:spcAft>
                <a:spcPts val="0"/>
              </a:spcAft>
              <a:buSzPts val="2600"/>
              <a:buNone/>
              <a:defRPr/>
            </a:lvl9pPr>
          </a:lstStyle>
          <a:p>
            <a:endParaRPr/>
          </a:p>
        </p:txBody>
      </p:sp>
      <p:sp>
        <p:nvSpPr>
          <p:cNvPr id="281" name="Google Shape;281;p39"/>
          <p:cNvSpPr txBox="1">
            <a:spLocks noGrp="1"/>
          </p:cNvSpPr>
          <p:nvPr>
            <p:ph type="sldNum" idx="12"/>
          </p:nvPr>
        </p:nvSpPr>
        <p:spPr>
          <a:xfrm>
            <a:off x="2177372" y="9317925"/>
            <a:ext cx="1022218" cy="463801"/>
          </a:xfrm>
          <a:prstGeom prst="rect">
            <a:avLst/>
          </a:prstGeom>
          <a:noFill/>
          <a:ln>
            <a:noFill/>
          </a:ln>
        </p:spPr>
        <p:txBody>
          <a:bodyPr spcFirstLastPara="1" wrap="square" lIns="167625" tIns="83775" rIns="167625" bIns="83775" anchor="t" anchorCtr="0">
            <a:noAutofit/>
          </a:bodyPr>
          <a:lstStyle>
            <a:lvl1pPr marL="0" marR="0" lvl="0" indent="0" algn="l">
              <a:lnSpc>
                <a:spcPct val="100000"/>
              </a:lnSpc>
              <a:spcBef>
                <a:spcPts val="0"/>
              </a:spcBef>
              <a:spcAft>
                <a:spcPts val="0"/>
              </a:spcAft>
              <a:buClr>
                <a:srgbClr val="000000"/>
              </a:buClr>
              <a:buSzPts val="1900"/>
              <a:buFont typeface="Arial"/>
              <a:buNone/>
              <a:defRPr sz="1900" b="0" i="0" u="none" strike="noStrike" cap="none">
                <a:solidFill>
                  <a:srgbClr val="7F7F7F"/>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900"/>
              <a:buFont typeface="Arial"/>
              <a:buNone/>
              <a:defRPr sz="1900" b="0" i="0" u="none" strike="noStrike" cap="none">
                <a:solidFill>
                  <a:srgbClr val="7F7F7F"/>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900"/>
              <a:buFont typeface="Arial"/>
              <a:buNone/>
              <a:defRPr sz="1900" b="0" i="0" u="none" strike="noStrike" cap="none">
                <a:solidFill>
                  <a:srgbClr val="7F7F7F"/>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900"/>
              <a:buFont typeface="Arial"/>
              <a:buNone/>
              <a:defRPr sz="1900" b="0" i="0" u="none" strike="noStrike" cap="none">
                <a:solidFill>
                  <a:srgbClr val="7F7F7F"/>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900"/>
              <a:buFont typeface="Arial"/>
              <a:buNone/>
              <a:defRPr sz="1900" b="0" i="0" u="none" strike="noStrike" cap="none">
                <a:solidFill>
                  <a:srgbClr val="7F7F7F"/>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900"/>
              <a:buFont typeface="Arial"/>
              <a:buNone/>
              <a:defRPr sz="1900" b="0" i="0" u="none" strike="noStrike" cap="none">
                <a:solidFill>
                  <a:srgbClr val="7F7F7F"/>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900"/>
              <a:buFont typeface="Arial"/>
              <a:buNone/>
              <a:defRPr sz="1900" b="0" i="0" u="none" strike="noStrike" cap="none">
                <a:solidFill>
                  <a:srgbClr val="7F7F7F"/>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900"/>
              <a:buFont typeface="Arial"/>
              <a:buNone/>
              <a:defRPr sz="1900" b="0" i="0" u="none" strike="noStrike" cap="none">
                <a:solidFill>
                  <a:srgbClr val="7F7F7F"/>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900"/>
              <a:buFont typeface="Arial"/>
              <a:buNone/>
              <a:defRPr sz="1900" b="0" i="0" u="none" strike="noStrike" cap="none">
                <a:solidFill>
                  <a:srgbClr val="7F7F7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282" name="Google Shape;282;p39"/>
          <p:cNvSpPr txBox="1">
            <a:spLocks noGrp="1"/>
          </p:cNvSpPr>
          <p:nvPr>
            <p:ph type="title"/>
          </p:nvPr>
        </p:nvSpPr>
        <p:spPr>
          <a:xfrm>
            <a:off x="2177372" y="1206780"/>
            <a:ext cx="14404912" cy="1347921"/>
          </a:xfrm>
          <a:prstGeom prst="rect">
            <a:avLst/>
          </a:prstGeom>
          <a:noFill/>
          <a:ln>
            <a:noFill/>
          </a:ln>
        </p:spPr>
        <p:txBody>
          <a:bodyPr spcFirstLastPara="1" wrap="square" lIns="167625" tIns="83775" rIns="167625" bIns="83775" anchor="b" anchorCtr="0">
            <a:normAutofit/>
          </a:bodyPr>
          <a:lstStyle>
            <a:lvl1pPr lvl="0" algn="l">
              <a:lnSpc>
                <a:spcPct val="90000"/>
              </a:lnSpc>
              <a:spcBef>
                <a:spcPts val="0"/>
              </a:spcBef>
              <a:spcAft>
                <a:spcPts val="0"/>
              </a:spcAft>
              <a:buClr>
                <a:schemeClr val="dk1"/>
              </a:buClr>
              <a:buSzPts val="4800"/>
              <a:buFont typeface="Arial"/>
              <a:buNone/>
              <a:defRPr sz="4800">
                <a:solidFill>
                  <a:schemeClr val="dk1"/>
                </a:solidFill>
              </a:defRPr>
            </a:lvl1pPr>
            <a:lvl2pPr lvl="1" algn="l">
              <a:lnSpc>
                <a:spcPct val="100000"/>
              </a:lnSpc>
              <a:spcBef>
                <a:spcPts val="0"/>
              </a:spcBef>
              <a:spcAft>
                <a:spcPts val="0"/>
              </a:spcAft>
              <a:buSzPts val="2600"/>
              <a:buNone/>
              <a:defRPr/>
            </a:lvl2pPr>
            <a:lvl3pPr lvl="2" algn="l">
              <a:lnSpc>
                <a:spcPct val="100000"/>
              </a:lnSpc>
              <a:spcBef>
                <a:spcPts val="0"/>
              </a:spcBef>
              <a:spcAft>
                <a:spcPts val="0"/>
              </a:spcAft>
              <a:buSzPts val="2600"/>
              <a:buNone/>
              <a:defRPr/>
            </a:lvl3pPr>
            <a:lvl4pPr lvl="3" algn="l">
              <a:lnSpc>
                <a:spcPct val="100000"/>
              </a:lnSpc>
              <a:spcBef>
                <a:spcPts val="0"/>
              </a:spcBef>
              <a:spcAft>
                <a:spcPts val="0"/>
              </a:spcAft>
              <a:buSzPts val="2600"/>
              <a:buNone/>
              <a:defRPr/>
            </a:lvl4pPr>
            <a:lvl5pPr lvl="4" algn="l">
              <a:lnSpc>
                <a:spcPct val="100000"/>
              </a:lnSpc>
              <a:spcBef>
                <a:spcPts val="0"/>
              </a:spcBef>
              <a:spcAft>
                <a:spcPts val="0"/>
              </a:spcAft>
              <a:buSzPts val="2600"/>
              <a:buNone/>
              <a:defRPr/>
            </a:lvl5pPr>
            <a:lvl6pPr lvl="5" algn="l">
              <a:lnSpc>
                <a:spcPct val="100000"/>
              </a:lnSpc>
              <a:spcBef>
                <a:spcPts val="0"/>
              </a:spcBef>
              <a:spcAft>
                <a:spcPts val="0"/>
              </a:spcAft>
              <a:buSzPts val="2600"/>
              <a:buNone/>
              <a:defRPr/>
            </a:lvl6pPr>
            <a:lvl7pPr lvl="6" algn="l">
              <a:lnSpc>
                <a:spcPct val="100000"/>
              </a:lnSpc>
              <a:spcBef>
                <a:spcPts val="0"/>
              </a:spcBef>
              <a:spcAft>
                <a:spcPts val="0"/>
              </a:spcAft>
              <a:buSzPts val="2600"/>
              <a:buNone/>
              <a:defRPr/>
            </a:lvl7pPr>
            <a:lvl8pPr lvl="7" algn="l">
              <a:lnSpc>
                <a:spcPct val="100000"/>
              </a:lnSpc>
              <a:spcBef>
                <a:spcPts val="0"/>
              </a:spcBef>
              <a:spcAft>
                <a:spcPts val="0"/>
              </a:spcAft>
              <a:buSzPts val="2600"/>
              <a:buNone/>
              <a:defRPr/>
            </a:lvl8pPr>
            <a:lvl9pPr lvl="8" algn="l">
              <a:lnSpc>
                <a:spcPct val="100000"/>
              </a:lnSpc>
              <a:spcBef>
                <a:spcPts val="0"/>
              </a:spcBef>
              <a:spcAft>
                <a:spcPts val="0"/>
              </a:spcAft>
              <a:buSzPts val="2600"/>
              <a:buNone/>
              <a:defRPr/>
            </a:lvl9pPr>
          </a:lstStyle>
          <a:p>
            <a:endParaRPr/>
          </a:p>
        </p:txBody>
      </p:sp>
      <p:cxnSp>
        <p:nvCxnSpPr>
          <p:cNvPr id="283" name="Google Shape;283;p39"/>
          <p:cNvCxnSpPr/>
          <p:nvPr/>
        </p:nvCxnSpPr>
        <p:spPr>
          <a:xfrm>
            <a:off x="2177372" y="2789148"/>
            <a:ext cx="14404800" cy="0"/>
          </a:xfrm>
          <a:prstGeom prst="straightConnector1">
            <a:avLst/>
          </a:prstGeom>
          <a:noFill/>
          <a:ln w="31750" cap="flat" cmpd="sng">
            <a:solidFill>
              <a:schemeClr val="accent1"/>
            </a:solidFill>
            <a:prstDash val="solid"/>
            <a:round/>
            <a:headEnd type="none" w="sm" len="sm"/>
            <a:tailEnd type="none" w="sm" len="sm"/>
          </a:ln>
        </p:spPr>
      </p:cxn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with Comparison">
  <p:cSld name="Title with Comparison">
    <p:spTree>
      <p:nvGrpSpPr>
        <p:cNvPr id="1" name="Shape 284"/>
        <p:cNvGrpSpPr/>
        <p:nvPr/>
      </p:nvGrpSpPr>
      <p:grpSpPr>
        <a:xfrm>
          <a:off x="0" y="0"/>
          <a:ext cx="0" cy="0"/>
          <a:chOff x="0" y="0"/>
          <a:chExt cx="0" cy="0"/>
        </a:xfrm>
      </p:grpSpPr>
      <p:sp>
        <p:nvSpPr>
          <p:cNvPr id="285" name="Google Shape;285;p40"/>
          <p:cNvSpPr txBox="1">
            <a:spLocks noGrp="1"/>
          </p:cNvSpPr>
          <p:nvPr>
            <p:ph type="body" idx="1"/>
          </p:nvPr>
        </p:nvSpPr>
        <p:spPr>
          <a:xfrm>
            <a:off x="2170786" y="4236408"/>
            <a:ext cx="6967728" cy="4827278"/>
          </a:xfrm>
          <a:prstGeom prst="rect">
            <a:avLst/>
          </a:prstGeom>
          <a:noFill/>
          <a:ln>
            <a:noFill/>
          </a:ln>
        </p:spPr>
        <p:txBody>
          <a:bodyPr spcFirstLastPara="1" wrap="square" lIns="167625" tIns="83775" rIns="167625" bIns="83775" anchor="t" anchorCtr="0">
            <a:normAutofit/>
          </a:bodyPr>
          <a:lstStyle>
            <a:lvl1pPr marL="457200" lvl="0" indent="-412750" algn="l">
              <a:lnSpc>
                <a:spcPct val="120000"/>
              </a:lnSpc>
              <a:spcBef>
                <a:spcPts val="1400"/>
              </a:spcBef>
              <a:spcAft>
                <a:spcPts val="0"/>
              </a:spcAft>
              <a:buSzPts val="2900"/>
              <a:buChar char="•"/>
              <a:defRPr>
                <a:solidFill>
                  <a:schemeClr val="dk2"/>
                </a:solidFill>
              </a:defRPr>
            </a:lvl1pPr>
            <a:lvl2pPr marL="914400" lvl="1" indent="-393700" algn="l">
              <a:lnSpc>
                <a:spcPct val="120000"/>
              </a:lnSpc>
              <a:spcBef>
                <a:spcPts val="700"/>
              </a:spcBef>
              <a:spcAft>
                <a:spcPts val="0"/>
              </a:spcAft>
              <a:buSzPts val="2600"/>
              <a:buChar char="•"/>
              <a:defRPr>
                <a:solidFill>
                  <a:schemeClr val="dk2"/>
                </a:solidFill>
              </a:defRPr>
            </a:lvl2pPr>
            <a:lvl3pPr marL="1371600" lvl="2" indent="-368300" algn="l">
              <a:lnSpc>
                <a:spcPct val="120000"/>
              </a:lnSpc>
              <a:spcBef>
                <a:spcPts val="700"/>
              </a:spcBef>
              <a:spcAft>
                <a:spcPts val="0"/>
              </a:spcAft>
              <a:buSzPts val="2200"/>
              <a:buChar char="•"/>
              <a:defRPr>
                <a:solidFill>
                  <a:schemeClr val="dk2"/>
                </a:solidFill>
              </a:defRPr>
            </a:lvl3pPr>
            <a:lvl4pPr marL="1828800" lvl="3" indent="-349250" algn="l">
              <a:lnSpc>
                <a:spcPct val="120000"/>
              </a:lnSpc>
              <a:spcBef>
                <a:spcPts val="700"/>
              </a:spcBef>
              <a:spcAft>
                <a:spcPts val="0"/>
              </a:spcAft>
              <a:buSzPts val="1900"/>
              <a:buChar char="•"/>
              <a:defRPr>
                <a:solidFill>
                  <a:schemeClr val="dk2"/>
                </a:solidFill>
              </a:defRPr>
            </a:lvl4pPr>
            <a:lvl5pPr marL="2286000" lvl="4" indent="-336550" algn="l">
              <a:lnSpc>
                <a:spcPct val="120000"/>
              </a:lnSpc>
              <a:spcBef>
                <a:spcPts val="700"/>
              </a:spcBef>
              <a:spcAft>
                <a:spcPts val="0"/>
              </a:spcAft>
              <a:buSzPts val="1700"/>
              <a:buChar char="•"/>
              <a:defRPr>
                <a:solidFill>
                  <a:schemeClr val="dk2"/>
                </a:solidFill>
              </a:defRPr>
            </a:lvl5pPr>
            <a:lvl6pPr marL="2743200" lvl="5" indent="-438150" algn="l">
              <a:lnSpc>
                <a:spcPct val="120000"/>
              </a:lnSpc>
              <a:spcBef>
                <a:spcPts val="700"/>
              </a:spcBef>
              <a:spcAft>
                <a:spcPts val="0"/>
              </a:spcAft>
              <a:buSzPts val="3300"/>
              <a:buChar char="•"/>
              <a:defRPr/>
            </a:lvl6pPr>
            <a:lvl7pPr marL="3200400" lvl="6" indent="-438150" algn="l">
              <a:lnSpc>
                <a:spcPct val="120000"/>
              </a:lnSpc>
              <a:spcBef>
                <a:spcPts val="700"/>
              </a:spcBef>
              <a:spcAft>
                <a:spcPts val="0"/>
              </a:spcAft>
              <a:buSzPts val="3300"/>
              <a:buChar char="•"/>
              <a:defRPr/>
            </a:lvl7pPr>
            <a:lvl8pPr marL="3657600" lvl="7" indent="-438150" algn="l">
              <a:lnSpc>
                <a:spcPct val="120000"/>
              </a:lnSpc>
              <a:spcBef>
                <a:spcPts val="700"/>
              </a:spcBef>
              <a:spcAft>
                <a:spcPts val="0"/>
              </a:spcAft>
              <a:buSzPts val="3300"/>
              <a:buChar char="•"/>
              <a:defRPr/>
            </a:lvl8pPr>
            <a:lvl9pPr marL="4114800" lvl="8" indent="-438150" algn="l">
              <a:lnSpc>
                <a:spcPct val="120000"/>
              </a:lnSpc>
              <a:spcBef>
                <a:spcPts val="700"/>
              </a:spcBef>
              <a:spcAft>
                <a:spcPts val="0"/>
              </a:spcAft>
              <a:buSzPts val="3300"/>
              <a:buChar char="•"/>
              <a:defRPr/>
            </a:lvl9pPr>
          </a:lstStyle>
          <a:p>
            <a:endParaRPr/>
          </a:p>
        </p:txBody>
      </p:sp>
      <p:sp>
        <p:nvSpPr>
          <p:cNvPr id="286" name="Google Shape;286;p40"/>
          <p:cNvSpPr txBox="1">
            <a:spLocks noGrp="1"/>
          </p:cNvSpPr>
          <p:nvPr>
            <p:ph type="body" idx="2"/>
          </p:nvPr>
        </p:nvSpPr>
        <p:spPr>
          <a:xfrm>
            <a:off x="9618544" y="4232241"/>
            <a:ext cx="6967728" cy="4831445"/>
          </a:xfrm>
          <a:prstGeom prst="rect">
            <a:avLst/>
          </a:prstGeom>
          <a:noFill/>
          <a:ln>
            <a:noFill/>
          </a:ln>
        </p:spPr>
        <p:txBody>
          <a:bodyPr spcFirstLastPara="1" wrap="square" lIns="167625" tIns="83775" rIns="167625" bIns="83775" anchor="t" anchorCtr="0">
            <a:normAutofit/>
          </a:bodyPr>
          <a:lstStyle>
            <a:lvl1pPr marL="457200" lvl="0" indent="-412750" algn="l">
              <a:lnSpc>
                <a:spcPct val="120000"/>
              </a:lnSpc>
              <a:spcBef>
                <a:spcPts val="1400"/>
              </a:spcBef>
              <a:spcAft>
                <a:spcPts val="0"/>
              </a:spcAft>
              <a:buSzPts val="2900"/>
              <a:buChar char="•"/>
              <a:defRPr>
                <a:solidFill>
                  <a:schemeClr val="dk2"/>
                </a:solidFill>
              </a:defRPr>
            </a:lvl1pPr>
            <a:lvl2pPr marL="914400" lvl="1" indent="-393700" algn="l">
              <a:lnSpc>
                <a:spcPct val="120000"/>
              </a:lnSpc>
              <a:spcBef>
                <a:spcPts val="700"/>
              </a:spcBef>
              <a:spcAft>
                <a:spcPts val="0"/>
              </a:spcAft>
              <a:buSzPts val="2600"/>
              <a:buChar char="•"/>
              <a:defRPr>
                <a:solidFill>
                  <a:schemeClr val="dk2"/>
                </a:solidFill>
              </a:defRPr>
            </a:lvl2pPr>
            <a:lvl3pPr marL="1371600" lvl="2" indent="-368300" algn="l">
              <a:lnSpc>
                <a:spcPct val="120000"/>
              </a:lnSpc>
              <a:spcBef>
                <a:spcPts val="700"/>
              </a:spcBef>
              <a:spcAft>
                <a:spcPts val="0"/>
              </a:spcAft>
              <a:buSzPts val="2200"/>
              <a:buChar char="•"/>
              <a:defRPr>
                <a:solidFill>
                  <a:schemeClr val="dk2"/>
                </a:solidFill>
              </a:defRPr>
            </a:lvl3pPr>
            <a:lvl4pPr marL="1828800" lvl="3" indent="-349250" algn="l">
              <a:lnSpc>
                <a:spcPct val="120000"/>
              </a:lnSpc>
              <a:spcBef>
                <a:spcPts val="700"/>
              </a:spcBef>
              <a:spcAft>
                <a:spcPts val="0"/>
              </a:spcAft>
              <a:buSzPts val="1900"/>
              <a:buChar char="•"/>
              <a:defRPr>
                <a:solidFill>
                  <a:schemeClr val="dk2"/>
                </a:solidFill>
              </a:defRPr>
            </a:lvl4pPr>
            <a:lvl5pPr marL="2286000" lvl="4" indent="-336550" algn="l">
              <a:lnSpc>
                <a:spcPct val="120000"/>
              </a:lnSpc>
              <a:spcBef>
                <a:spcPts val="700"/>
              </a:spcBef>
              <a:spcAft>
                <a:spcPts val="0"/>
              </a:spcAft>
              <a:buSzPts val="1700"/>
              <a:buChar char="•"/>
              <a:defRPr>
                <a:solidFill>
                  <a:schemeClr val="dk2"/>
                </a:solidFill>
              </a:defRPr>
            </a:lvl5pPr>
            <a:lvl6pPr marL="2743200" lvl="5" indent="-438150" algn="l">
              <a:lnSpc>
                <a:spcPct val="120000"/>
              </a:lnSpc>
              <a:spcBef>
                <a:spcPts val="700"/>
              </a:spcBef>
              <a:spcAft>
                <a:spcPts val="0"/>
              </a:spcAft>
              <a:buSzPts val="3300"/>
              <a:buChar char="•"/>
              <a:defRPr/>
            </a:lvl6pPr>
            <a:lvl7pPr marL="3200400" lvl="6" indent="-438150" algn="l">
              <a:lnSpc>
                <a:spcPct val="120000"/>
              </a:lnSpc>
              <a:spcBef>
                <a:spcPts val="700"/>
              </a:spcBef>
              <a:spcAft>
                <a:spcPts val="0"/>
              </a:spcAft>
              <a:buSzPts val="3300"/>
              <a:buChar char="•"/>
              <a:defRPr/>
            </a:lvl7pPr>
            <a:lvl8pPr marL="3657600" lvl="7" indent="-438150" algn="l">
              <a:lnSpc>
                <a:spcPct val="120000"/>
              </a:lnSpc>
              <a:spcBef>
                <a:spcPts val="700"/>
              </a:spcBef>
              <a:spcAft>
                <a:spcPts val="0"/>
              </a:spcAft>
              <a:buSzPts val="3300"/>
              <a:buChar char="•"/>
              <a:defRPr/>
            </a:lvl8pPr>
            <a:lvl9pPr marL="4114800" lvl="8" indent="-438150" algn="l">
              <a:lnSpc>
                <a:spcPct val="120000"/>
              </a:lnSpc>
              <a:spcBef>
                <a:spcPts val="700"/>
              </a:spcBef>
              <a:spcAft>
                <a:spcPts val="0"/>
              </a:spcAft>
              <a:buSzPts val="3300"/>
              <a:buChar char="•"/>
              <a:defRPr/>
            </a:lvl9pPr>
          </a:lstStyle>
          <a:p>
            <a:endParaRPr/>
          </a:p>
        </p:txBody>
      </p:sp>
      <p:sp>
        <p:nvSpPr>
          <p:cNvPr id="287" name="Google Shape;287;p40"/>
          <p:cNvSpPr txBox="1">
            <a:spLocks noGrp="1"/>
          </p:cNvSpPr>
          <p:nvPr>
            <p:ph type="dt" idx="10"/>
          </p:nvPr>
        </p:nvSpPr>
        <p:spPr>
          <a:xfrm>
            <a:off x="14980924" y="9319517"/>
            <a:ext cx="1601360" cy="462207"/>
          </a:xfrm>
          <a:prstGeom prst="rect">
            <a:avLst/>
          </a:prstGeom>
          <a:noFill/>
          <a:ln>
            <a:noFill/>
          </a:ln>
        </p:spPr>
        <p:txBody>
          <a:bodyPr spcFirstLastPara="1" wrap="square" lIns="167625" tIns="83775" rIns="167625" bIns="83775" anchor="ctr" anchorCtr="0">
            <a:noAutofit/>
          </a:bodyPr>
          <a:lstStyle>
            <a:lvl1pPr lvl="0" algn="r">
              <a:lnSpc>
                <a:spcPct val="100000"/>
              </a:lnSpc>
              <a:spcBef>
                <a:spcPts val="0"/>
              </a:spcBef>
              <a:spcAft>
                <a:spcPts val="0"/>
              </a:spcAft>
              <a:buSzPts val="2600"/>
              <a:buNone/>
              <a:defRPr/>
            </a:lvl1pPr>
            <a:lvl2pPr lvl="1" algn="l">
              <a:lnSpc>
                <a:spcPct val="100000"/>
              </a:lnSpc>
              <a:spcBef>
                <a:spcPts val="0"/>
              </a:spcBef>
              <a:spcAft>
                <a:spcPts val="0"/>
              </a:spcAft>
              <a:buSzPts val="2600"/>
              <a:buNone/>
              <a:defRPr/>
            </a:lvl2pPr>
            <a:lvl3pPr lvl="2" algn="l">
              <a:lnSpc>
                <a:spcPct val="100000"/>
              </a:lnSpc>
              <a:spcBef>
                <a:spcPts val="0"/>
              </a:spcBef>
              <a:spcAft>
                <a:spcPts val="0"/>
              </a:spcAft>
              <a:buSzPts val="2600"/>
              <a:buNone/>
              <a:defRPr/>
            </a:lvl3pPr>
            <a:lvl4pPr lvl="3" algn="l">
              <a:lnSpc>
                <a:spcPct val="100000"/>
              </a:lnSpc>
              <a:spcBef>
                <a:spcPts val="0"/>
              </a:spcBef>
              <a:spcAft>
                <a:spcPts val="0"/>
              </a:spcAft>
              <a:buSzPts val="2600"/>
              <a:buNone/>
              <a:defRPr/>
            </a:lvl4pPr>
            <a:lvl5pPr lvl="4" algn="l">
              <a:lnSpc>
                <a:spcPct val="100000"/>
              </a:lnSpc>
              <a:spcBef>
                <a:spcPts val="0"/>
              </a:spcBef>
              <a:spcAft>
                <a:spcPts val="0"/>
              </a:spcAft>
              <a:buSzPts val="2600"/>
              <a:buNone/>
              <a:defRPr/>
            </a:lvl5pPr>
            <a:lvl6pPr lvl="5" algn="l">
              <a:lnSpc>
                <a:spcPct val="100000"/>
              </a:lnSpc>
              <a:spcBef>
                <a:spcPts val="0"/>
              </a:spcBef>
              <a:spcAft>
                <a:spcPts val="0"/>
              </a:spcAft>
              <a:buSzPts val="2600"/>
              <a:buNone/>
              <a:defRPr/>
            </a:lvl6pPr>
            <a:lvl7pPr lvl="6" algn="l">
              <a:lnSpc>
                <a:spcPct val="100000"/>
              </a:lnSpc>
              <a:spcBef>
                <a:spcPts val="0"/>
              </a:spcBef>
              <a:spcAft>
                <a:spcPts val="0"/>
              </a:spcAft>
              <a:buSzPts val="2600"/>
              <a:buNone/>
              <a:defRPr/>
            </a:lvl7pPr>
            <a:lvl8pPr lvl="7" algn="l">
              <a:lnSpc>
                <a:spcPct val="100000"/>
              </a:lnSpc>
              <a:spcBef>
                <a:spcPts val="0"/>
              </a:spcBef>
              <a:spcAft>
                <a:spcPts val="0"/>
              </a:spcAft>
              <a:buSzPts val="2600"/>
              <a:buNone/>
              <a:defRPr/>
            </a:lvl8pPr>
            <a:lvl9pPr lvl="8" algn="l">
              <a:lnSpc>
                <a:spcPct val="100000"/>
              </a:lnSpc>
              <a:spcBef>
                <a:spcPts val="0"/>
              </a:spcBef>
              <a:spcAft>
                <a:spcPts val="0"/>
              </a:spcAft>
              <a:buSzPts val="2600"/>
              <a:buNone/>
              <a:defRPr/>
            </a:lvl9pPr>
          </a:lstStyle>
          <a:p>
            <a:endParaRPr/>
          </a:p>
        </p:txBody>
      </p:sp>
      <p:sp>
        <p:nvSpPr>
          <p:cNvPr id="288" name="Google Shape;288;p40"/>
          <p:cNvSpPr txBox="1">
            <a:spLocks noGrp="1"/>
          </p:cNvSpPr>
          <p:nvPr>
            <p:ph type="sldNum" idx="12"/>
          </p:nvPr>
        </p:nvSpPr>
        <p:spPr>
          <a:xfrm>
            <a:off x="2177372" y="9317925"/>
            <a:ext cx="1022218" cy="463801"/>
          </a:xfrm>
          <a:prstGeom prst="rect">
            <a:avLst/>
          </a:prstGeom>
          <a:noFill/>
          <a:ln>
            <a:noFill/>
          </a:ln>
        </p:spPr>
        <p:txBody>
          <a:bodyPr spcFirstLastPara="1" wrap="square" lIns="167625" tIns="83775" rIns="167625" bIns="83775" anchor="t" anchorCtr="0">
            <a:noAutofit/>
          </a:bodyPr>
          <a:lstStyle>
            <a:lvl1pPr marL="0" marR="0" lvl="0" indent="0" algn="l">
              <a:lnSpc>
                <a:spcPct val="100000"/>
              </a:lnSpc>
              <a:spcBef>
                <a:spcPts val="0"/>
              </a:spcBef>
              <a:spcAft>
                <a:spcPts val="0"/>
              </a:spcAft>
              <a:buClr>
                <a:srgbClr val="000000"/>
              </a:buClr>
              <a:buSzPts val="1900"/>
              <a:buFont typeface="Arial"/>
              <a:buNone/>
              <a:defRPr sz="1900" b="0" i="0" u="none" strike="noStrike" cap="none">
                <a:solidFill>
                  <a:srgbClr val="7F7F7F"/>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900"/>
              <a:buFont typeface="Arial"/>
              <a:buNone/>
              <a:defRPr sz="1900" b="0" i="0" u="none" strike="noStrike" cap="none">
                <a:solidFill>
                  <a:srgbClr val="7F7F7F"/>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900"/>
              <a:buFont typeface="Arial"/>
              <a:buNone/>
              <a:defRPr sz="1900" b="0" i="0" u="none" strike="noStrike" cap="none">
                <a:solidFill>
                  <a:srgbClr val="7F7F7F"/>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900"/>
              <a:buFont typeface="Arial"/>
              <a:buNone/>
              <a:defRPr sz="1900" b="0" i="0" u="none" strike="noStrike" cap="none">
                <a:solidFill>
                  <a:srgbClr val="7F7F7F"/>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900"/>
              <a:buFont typeface="Arial"/>
              <a:buNone/>
              <a:defRPr sz="1900" b="0" i="0" u="none" strike="noStrike" cap="none">
                <a:solidFill>
                  <a:srgbClr val="7F7F7F"/>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900"/>
              <a:buFont typeface="Arial"/>
              <a:buNone/>
              <a:defRPr sz="1900" b="0" i="0" u="none" strike="noStrike" cap="none">
                <a:solidFill>
                  <a:srgbClr val="7F7F7F"/>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900"/>
              <a:buFont typeface="Arial"/>
              <a:buNone/>
              <a:defRPr sz="1900" b="0" i="0" u="none" strike="noStrike" cap="none">
                <a:solidFill>
                  <a:srgbClr val="7F7F7F"/>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900"/>
              <a:buFont typeface="Arial"/>
              <a:buNone/>
              <a:defRPr sz="1900" b="0" i="0" u="none" strike="noStrike" cap="none">
                <a:solidFill>
                  <a:srgbClr val="7F7F7F"/>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900"/>
              <a:buFont typeface="Arial"/>
              <a:buNone/>
              <a:defRPr sz="1900" b="0" i="0" u="none" strike="noStrike" cap="none">
                <a:solidFill>
                  <a:srgbClr val="7F7F7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289" name="Google Shape;289;p40"/>
          <p:cNvSpPr txBox="1">
            <a:spLocks noGrp="1"/>
          </p:cNvSpPr>
          <p:nvPr>
            <p:ph type="title"/>
          </p:nvPr>
        </p:nvSpPr>
        <p:spPr>
          <a:xfrm>
            <a:off x="2177372" y="1206780"/>
            <a:ext cx="14404912" cy="1347921"/>
          </a:xfrm>
          <a:prstGeom prst="rect">
            <a:avLst/>
          </a:prstGeom>
          <a:noFill/>
          <a:ln>
            <a:noFill/>
          </a:ln>
        </p:spPr>
        <p:txBody>
          <a:bodyPr spcFirstLastPara="1" wrap="square" lIns="167625" tIns="83775" rIns="167625" bIns="83775" anchor="b" anchorCtr="0">
            <a:normAutofit/>
          </a:bodyPr>
          <a:lstStyle>
            <a:lvl1pPr lvl="0" algn="l">
              <a:lnSpc>
                <a:spcPct val="90000"/>
              </a:lnSpc>
              <a:spcBef>
                <a:spcPts val="0"/>
              </a:spcBef>
              <a:spcAft>
                <a:spcPts val="0"/>
              </a:spcAft>
              <a:buClr>
                <a:schemeClr val="dk1"/>
              </a:buClr>
              <a:buSzPts val="4800"/>
              <a:buFont typeface="Arial"/>
              <a:buNone/>
              <a:defRPr sz="4800">
                <a:solidFill>
                  <a:schemeClr val="dk1"/>
                </a:solidFill>
              </a:defRPr>
            </a:lvl1pPr>
            <a:lvl2pPr lvl="1" algn="l">
              <a:lnSpc>
                <a:spcPct val="100000"/>
              </a:lnSpc>
              <a:spcBef>
                <a:spcPts val="0"/>
              </a:spcBef>
              <a:spcAft>
                <a:spcPts val="0"/>
              </a:spcAft>
              <a:buSzPts val="2600"/>
              <a:buNone/>
              <a:defRPr/>
            </a:lvl2pPr>
            <a:lvl3pPr lvl="2" algn="l">
              <a:lnSpc>
                <a:spcPct val="100000"/>
              </a:lnSpc>
              <a:spcBef>
                <a:spcPts val="0"/>
              </a:spcBef>
              <a:spcAft>
                <a:spcPts val="0"/>
              </a:spcAft>
              <a:buSzPts val="2600"/>
              <a:buNone/>
              <a:defRPr/>
            </a:lvl3pPr>
            <a:lvl4pPr lvl="3" algn="l">
              <a:lnSpc>
                <a:spcPct val="100000"/>
              </a:lnSpc>
              <a:spcBef>
                <a:spcPts val="0"/>
              </a:spcBef>
              <a:spcAft>
                <a:spcPts val="0"/>
              </a:spcAft>
              <a:buSzPts val="2600"/>
              <a:buNone/>
              <a:defRPr/>
            </a:lvl4pPr>
            <a:lvl5pPr lvl="4" algn="l">
              <a:lnSpc>
                <a:spcPct val="100000"/>
              </a:lnSpc>
              <a:spcBef>
                <a:spcPts val="0"/>
              </a:spcBef>
              <a:spcAft>
                <a:spcPts val="0"/>
              </a:spcAft>
              <a:buSzPts val="2600"/>
              <a:buNone/>
              <a:defRPr/>
            </a:lvl5pPr>
            <a:lvl6pPr lvl="5" algn="l">
              <a:lnSpc>
                <a:spcPct val="100000"/>
              </a:lnSpc>
              <a:spcBef>
                <a:spcPts val="0"/>
              </a:spcBef>
              <a:spcAft>
                <a:spcPts val="0"/>
              </a:spcAft>
              <a:buSzPts val="2600"/>
              <a:buNone/>
              <a:defRPr/>
            </a:lvl6pPr>
            <a:lvl7pPr lvl="6" algn="l">
              <a:lnSpc>
                <a:spcPct val="100000"/>
              </a:lnSpc>
              <a:spcBef>
                <a:spcPts val="0"/>
              </a:spcBef>
              <a:spcAft>
                <a:spcPts val="0"/>
              </a:spcAft>
              <a:buSzPts val="2600"/>
              <a:buNone/>
              <a:defRPr/>
            </a:lvl7pPr>
            <a:lvl8pPr lvl="7" algn="l">
              <a:lnSpc>
                <a:spcPct val="100000"/>
              </a:lnSpc>
              <a:spcBef>
                <a:spcPts val="0"/>
              </a:spcBef>
              <a:spcAft>
                <a:spcPts val="0"/>
              </a:spcAft>
              <a:buSzPts val="2600"/>
              <a:buNone/>
              <a:defRPr/>
            </a:lvl8pPr>
            <a:lvl9pPr lvl="8" algn="l">
              <a:lnSpc>
                <a:spcPct val="100000"/>
              </a:lnSpc>
              <a:spcBef>
                <a:spcPts val="0"/>
              </a:spcBef>
              <a:spcAft>
                <a:spcPts val="0"/>
              </a:spcAft>
              <a:buSzPts val="2600"/>
              <a:buNone/>
              <a:defRPr/>
            </a:lvl9pPr>
          </a:lstStyle>
          <a:p>
            <a:endParaRPr/>
          </a:p>
        </p:txBody>
      </p:sp>
      <p:cxnSp>
        <p:nvCxnSpPr>
          <p:cNvPr id="290" name="Google Shape;290;p40"/>
          <p:cNvCxnSpPr/>
          <p:nvPr/>
        </p:nvCxnSpPr>
        <p:spPr>
          <a:xfrm>
            <a:off x="2177372" y="2789148"/>
            <a:ext cx="14404800" cy="0"/>
          </a:xfrm>
          <a:prstGeom prst="straightConnector1">
            <a:avLst/>
          </a:prstGeom>
          <a:noFill/>
          <a:ln w="31750" cap="flat" cmpd="sng">
            <a:solidFill>
              <a:schemeClr val="accent1"/>
            </a:solidFill>
            <a:prstDash val="solid"/>
            <a:round/>
            <a:headEnd type="none" w="sm" len="sm"/>
            <a:tailEnd type="none" w="sm" len="sm"/>
          </a:ln>
        </p:spPr>
      </p:cxn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2_Title Slide">
  <p:cSld name="2_Title Slide">
    <p:bg>
      <p:bgPr>
        <a:blipFill>
          <a:blip r:embed="rId2">
            <a:alphaModFix/>
          </a:blip>
          <a:stretch>
            <a:fillRect/>
          </a:stretch>
        </a:blipFill>
        <a:effectLst/>
      </p:bgPr>
    </p:bg>
    <p:spTree>
      <p:nvGrpSpPr>
        <p:cNvPr id="1" name="Shape 291"/>
        <p:cNvGrpSpPr/>
        <p:nvPr/>
      </p:nvGrpSpPr>
      <p:grpSpPr>
        <a:xfrm>
          <a:off x="0" y="0"/>
          <a:ext cx="0" cy="0"/>
          <a:chOff x="0" y="0"/>
          <a:chExt cx="0" cy="0"/>
        </a:xfrm>
      </p:grpSpPr>
      <p:sp>
        <p:nvSpPr>
          <p:cNvPr id="292" name="Google Shape;292;p41"/>
          <p:cNvSpPr txBox="1">
            <a:spLocks noGrp="1"/>
          </p:cNvSpPr>
          <p:nvPr>
            <p:ph type="title"/>
          </p:nvPr>
        </p:nvSpPr>
        <p:spPr>
          <a:xfrm>
            <a:off x="1438508" y="7025268"/>
            <a:ext cx="15648374" cy="2604990"/>
          </a:xfrm>
          <a:prstGeom prst="rect">
            <a:avLst/>
          </a:prstGeom>
          <a:noFill/>
          <a:ln>
            <a:noFill/>
          </a:ln>
        </p:spPr>
        <p:txBody>
          <a:bodyPr spcFirstLastPara="1" wrap="square" lIns="167625" tIns="83775" rIns="167625" bIns="83775" anchor="t" anchorCtr="0">
            <a:normAutofit/>
          </a:bodyPr>
          <a:lstStyle>
            <a:lvl1pPr lvl="0" algn="ctr">
              <a:lnSpc>
                <a:spcPct val="100000"/>
              </a:lnSpc>
              <a:spcBef>
                <a:spcPts val="0"/>
              </a:spcBef>
              <a:spcAft>
                <a:spcPts val="0"/>
              </a:spcAft>
              <a:buClr>
                <a:schemeClr val="lt1"/>
              </a:buClr>
              <a:buSzPts val="5100"/>
              <a:buNone/>
              <a:defRPr sz="6100">
                <a:solidFill>
                  <a:schemeClr val="lt1"/>
                </a:solidFill>
              </a:defRPr>
            </a:lvl1pPr>
            <a:lvl2pPr lvl="1" algn="l">
              <a:lnSpc>
                <a:spcPct val="100000"/>
              </a:lnSpc>
              <a:spcBef>
                <a:spcPts val="0"/>
              </a:spcBef>
              <a:spcAft>
                <a:spcPts val="0"/>
              </a:spcAft>
              <a:buSzPts val="2600"/>
              <a:buNone/>
              <a:defRPr/>
            </a:lvl2pPr>
            <a:lvl3pPr lvl="2" algn="l">
              <a:lnSpc>
                <a:spcPct val="100000"/>
              </a:lnSpc>
              <a:spcBef>
                <a:spcPts val="0"/>
              </a:spcBef>
              <a:spcAft>
                <a:spcPts val="0"/>
              </a:spcAft>
              <a:buSzPts val="2600"/>
              <a:buNone/>
              <a:defRPr/>
            </a:lvl3pPr>
            <a:lvl4pPr lvl="3" algn="l">
              <a:lnSpc>
                <a:spcPct val="100000"/>
              </a:lnSpc>
              <a:spcBef>
                <a:spcPts val="0"/>
              </a:spcBef>
              <a:spcAft>
                <a:spcPts val="0"/>
              </a:spcAft>
              <a:buSzPts val="2600"/>
              <a:buNone/>
              <a:defRPr/>
            </a:lvl4pPr>
            <a:lvl5pPr lvl="4" algn="l">
              <a:lnSpc>
                <a:spcPct val="100000"/>
              </a:lnSpc>
              <a:spcBef>
                <a:spcPts val="0"/>
              </a:spcBef>
              <a:spcAft>
                <a:spcPts val="0"/>
              </a:spcAft>
              <a:buSzPts val="2600"/>
              <a:buNone/>
              <a:defRPr/>
            </a:lvl5pPr>
            <a:lvl6pPr lvl="5" algn="l">
              <a:lnSpc>
                <a:spcPct val="100000"/>
              </a:lnSpc>
              <a:spcBef>
                <a:spcPts val="0"/>
              </a:spcBef>
              <a:spcAft>
                <a:spcPts val="0"/>
              </a:spcAft>
              <a:buSzPts val="2600"/>
              <a:buNone/>
              <a:defRPr/>
            </a:lvl6pPr>
            <a:lvl7pPr lvl="6" algn="l">
              <a:lnSpc>
                <a:spcPct val="100000"/>
              </a:lnSpc>
              <a:spcBef>
                <a:spcPts val="0"/>
              </a:spcBef>
              <a:spcAft>
                <a:spcPts val="0"/>
              </a:spcAft>
              <a:buSzPts val="2600"/>
              <a:buNone/>
              <a:defRPr/>
            </a:lvl7pPr>
            <a:lvl8pPr lvl="7" algn="l">
              <a:lnSpc>
                <a:spcPct val="100000"/>
              </a:lnSpc>
              <a:spcBef>
                <a:spcPts val="0"/>
              </a:spcBef>
              <a:spcAft>
                <a:spcPts val="0"/>
              </a:spcAft>
              <a:buSzPts val="2600"/>
              <a:buNone/>
              <a:defRPr/>
            </a:lvl8pPr>
            <a:lvl9pPr lvl="8" algn="l">
              <a:lnSpc>
                <a:spcPct val="100000"/>
              </a:lnSpc>
              <a:spcBef>
                <a:spcPts val="0"/>
              </a:spcBef>
              <a:spcAft>
                <a:spcPts val="0"/>
              </a:spcAft>
              <a:buSzPts val="2600"/>
              <a:buNone/>
              <a:defRPr/>
            </a:lvl9p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and Content">
  <p:cSld name="1_Title and Content">
    <p:spTree>
      <p:nvGrpSpPr>
        <p:cNvPr id="1" name="Shape 293"/>
        <p:cNvGrpSpPr/>
        <p:nvPr/>
      </p:nvGrpSpPr>
      <p:grpSpPr>
        <a:xfrm>
          <a:off x="0" y="0"/>
          <a:ext cx="0" cy="0"/>
          <a:chOff x="0" y="0"/>
          <a:chExt cx="0" cy="0"/>
        </a:xfrm>
      </p:grpSpPr>
      <p:sp>
        <p:nvSpPr>
          <p:cNvPr id="294" name="Google Shape;294;p42"/>
          <p:cNvSpPr txBox="1">
            <a:spLocks noGrp="1"/>
          </p:cNvSpPr>
          <p:nvPr>
            <p:ph type="body" idx="1"/>
          </p:nvPr>
        </p:nvSpPr>
        <p:spPr>
          <a:xfrm>
            <a:off x="2177372" y="3023598"/>
            <a:ext cx="14404912" cy="6059874"/>
          </a:xfrm>
          <a:prstGeom prst="rect">
            <a:avLst/>
          </a:prstGeom>
          <a:noFill/>
          <a:ln>
            <a:noFill/>
          </a:ln>
        </p:spPr>
        <p:txBody>
          <a:bodyPr spcFirstLastPara="1" wrap="square" lIns="167625" tIns="83775" rIns="167625" bIns="83775" anchor="t" anchorCtr="0">
            <a:normAutofit/>
          </a:bodyPr>
          <a:lstStyle>
            <a:lvl1pPr marL="457200" lvl="0" indent="-508000" algn="l">
              <a:lnSpc>
                <a:spcPct val="120000"/>
              </a:lnSpc>
              <a:spcBef>
                <a:spcPts val="1400"/>
              </a:spcBef>
              <a:spcAft>
                <a:spcPts val="0"/>
              </a:spcAft>
              <a:buSzPts val="4400"/>
              <a:buChar char="•"/>
              <a:defRPr>
                <a:solidFill>
                  <a:schemeClr val="dk2"/>
                </a:solidFill>
              </a:defRPr>
            </a:lvl1pPr>
            <a:lvl2pPr marL="914400" lvl="1" indent="-508000" algn="l">
              <a:lnSpc>
                <a:spcPct val="120000"/>
              </a:lnSpc>
              <a:spcBef>
                <a:spcPts val="700"/>
              </a:spcBef>
              <a:spcAft>
                <a:spcPts val="0"/>
              </a:spcAft>
              <a:buSzPts val="4400"/>
              <a:buChar char="•"/>
              <a:defRPr>
                <a:solidFill>
                  <a:schemeClr val="dk2"/>
                </a:solidFill>
              </a:defRPr>
            </a:lvl2pPr>
            <a:lvl3pPr marL="1371600" lvl="2" indent="-508000" algn="l">
              <a:lnSpc>
                <a:spcPct val="120000"/>
              </a:lnSpc>
              <a:spcBef>
                <a:spcPts val="700"/>
              </a:spcBef>
              <a:spcAft>
                <a:spcPts val="0"/>
              </a:spcAft>
              <a:buSzPts val="4400"/>
              <a:buChar char="•"/>
              <a:defRPr>
                <a:solidFill>
                  <a:schemeClr val="dk2"/>
                </a:solidFill>
              </a:defRPr>
            </a:lvl3pPr>
            <a:lvl4pPr marL="1828800" lvl="3" indent="-508000" algn="l">
              <a:lnSpc>
                <a:spcPct val="120000"/>
              </a:lnSpc>
              <a:spcBef>
                <a:spcPts val="700"/>
              </a:spcBef>
              <a:spcAft>
                <a:spcPts val="0"/>
              </a:spcAft>
              <a:buSzPts val="4400"/>
              <a:buChar char="•"/>
              <a:defRPr>
                <a:solidFill>
                  <a:schemeClr val="dk2"/>
                </a:solidFill>
              </a:defRPr>
            </a:lvl4pPr>
            <a:lvl5pPr marL="2286000" lvl="4" indent="-508000" algn="l">
              <a:lnSpc>
                <a:spcPct val="120000"/>
              </a:lnSpc>
              <a:spcBef>
                <a:spcPts val="700"/>
              </a:spcBef>
              <a:spcAft>
                <a:spcPts val="0"/>
              </a:spcAft>
              <a:buSzPts val="4400"/>
              <a:buChar char="•"/>
              <a:defRPr>
                <a:solidFill>
                  <a:schemeClr val="dk2"/>
                </a:solidFill>
              </a:defRPr>
            </a:lvl5pPr>
            <a:lvl6pPr marL="2743200" lvl="5" indent="-438150" algn="l">
              <a:lnSpc>
                <a:spcPct val="120000"/>
              </a:lnSpc>
              <a:spcBef>
                <a:spcPts val="700"/>
              </a:spcBef>
              <a:spcAft>
                <a:spcPts val="0"/>
              </a:spcAft>
              <a:buSzPts val="3300"/>
              <a:buChar char="•"/>
              <a:defRPr/>
            </a:lvl6pPr>
            <a:lvl7pPr marL="3200400" lvl="6" indent="-438150" algn="l">
              <a:lnSpc>
                <a:spcPct val="120000"/>
              </a:lnSpc>
              <a:spcBef>
                <a:spcPts val="700"/>
              </a:spcBef>
              <a:spcAft>
                <a:spcPts val="0"/>
              </a:spcAft>
              <a:buSzPts val="3300"/>
              <a:buChar char="•"/>
              <a:defRPr/>
            </a:lvl7pPr>
            <a:lvl8pPr marL="3657600" lvl="7" indent="-438150" algn="l">
              <a:lnSpc>
                <a:spcPct val="120000"/>
              </a:lnSpc>
              <a:spcBef>
                <a:spcPts val="700"/>
              </a:spcBef>
              <a:spcAft>
                <a:spcPts val="0"/>
              </a:spcAft>
              <a:buSzPts val="3300"/>
              <a:buChar char="•"/>
              <a:defRPr/>
            </a:lvl8pPr>
            <a:lvl9pPr marL="4114800" lvl="8" indent="-438150" algn="l">
              <a:lnSpc>
                <a:spcPct val="120000"/>
              </a:lnSpc>
              <a:spcBef>
                <a:spcPts val="700"/>
              </a:spcBef>
              <a:spcAft>
                <a:spcPts val="0"/>
              </a:spcAft>
              <a:buSzPts val="3300"/>
              <a:buChar char="•"/>
              <a:defRPr/>
            </a:lvl9pPr>
          </a:lstStyle>
          <a:p>
            <a:endParaRPr/>
          </a:p>
        </p:txBody>
      </p:sp>
      <p:sp>
        <p:nvSpPr>
          <p:cNvPr id="295" name="Google Shape;295;p42"/>
          <p:cNvSpPr txBox="1">
            <a:spLocks noGrp="1"/>
          </p:cNvSpPr>
          <p:nvPr>
            <p:ph type="dt" idx="10"/>
          </p:nvPr>
        </p:nvSpPr>
        <p:spPr>
          <a:xfrm>
            <a:off x="14980924" y="9319517"/>
            <a:ext cx="1601360" cy="462207"/>
          </a:xfrm>
          <a:prstGeom prst="rect">
            <a:avLst/>
          </a:prstGeom>
          <a:noFill/>
          <a:ln>
            <a:noFill/>
          </a:ln>
        </p:spPr>
        <p:txBody>
          <a:bodyPr spcFirstLastPara="1" wrap="square" lIns="167625" tIns="83775" rIns="167625" bIns="83775" anchor="ctr" anchorCtr="0">
            <a:noAutofit/>
          </a:bodyPr>
          <a:lstStyle>
            <a:lvl1pPr lvl="0" algn="r">
              <a:lnSpc>
                <a:spcPct val="100000"/>
              </a:lnSpc>
              <a:spcBef>
                <a:spcPts val="0"/>
              </a:spcBef>
              <a:spcAft>
                <a:spcPts val="0"/>
              </a:spcAft>
              <a:buSzPts val="2600"/>
              <a:buNone/>
              <a:defRPr/>
            </a:lvl1pPr>
            <a:lvl2pPr lvl="1" algn="l">
              <a:lnSpc>
                <a:spcPct val="100000"/>
              </a:lnSpc>
              <a:spcBef>
                <a:spcPts val="0"/>
              </a:spcBef>
              <a:spcAft>
                <a:spcPts val="0"/>
              </a:spcAft>
              <a:buSzPts val="2600"/>
              <a:buNone/>
              <a:defRPr/>
            </a:lvl2pPr>
            <a:lvl3pPr lvl="2" algn="l">
              <a:lnSpc>
                <a:spcPct val="100000"/>
              </a:lnSpc>
              <a:spcBef>
                <a:spcPts val="0"/>
              </a:spcBef>
              <a:spcAft>
                <a:spcPts val="0"/>
              </a:spcAft>
              <a:buSzPts val="2600"/>
              <a:buNone/>
              <a:defRPr/>
            </a:lvl3pPr>
            <a:lvl4pPr lvl="3" algn="l">
              <a:lnSpc>
                <a:spcPct val="100000"/>
              </a:lnSpc>
              <a:spcBef>
                <a:spcPts val="0"/>
              </a:spcBef>
              <a:spcAft>
                <a:spcPts val="0"/>
              </a:spcAft>
              <a:buSzPts val="2600"/>
              <a:buNone/>
              <a:defRPr/>
            </a:lvl4pPr>
            <a:lvl5pPr lvl="4" algn="l">
              <a:lnSpc>
                <a:spcPct val="100000"/>
              </a:lnSpc>
              <a:spcBef>
                <a:spcPts val="0"/>
              </a:spcBef>
              <a:spcAft>
                <a:spcPts val="0"/>
              </a:spcAft>
              <a:buSzPts val="2600"/>
              <a:buNone/>
              <a:defRPr/>
            </a:lvl5pPr>
            <a:lvl6pPr lvl="5" algn="l">
              <a:lnSpc>
                <a:spcPct val="100000"/>
              </a:lnSpc>
              <a:spcBef>
                <a:spcPts val="0"/>
              </a:spcBef>
              <a:spcAft>
                <a:spcPts val="0"/>
              </a:spcAft>
              <a:buSzPts val="2600"/>
              <a:buNone/>
              <a:defRPr/>
            </a:lvl6pPr>
            <a:lvl7pPr lvl="6" algn="l">
              <a:lnSpc>
                <a:spcPct val="100000"/>
              </a:lnSpc>
              <a:spcBef>
                <a:spcPts val="0"/>
              </a:spcBef>
              <a:spcAft>
                <a:spcPts val="0"/>
              </a:spcAft>
              <a:buSzPts val="2600"/>
              <a:buNone/>
              <a:defRPr/>
            </a:lvl7pPr>
            <a:lvl8pPr lvl="7" algn="l">
              <a:lnSpc>
                <a:spcPct val="100000"/>
              </a:lnSpc>
              <a:spcBef>
                <a:spcPts val="0"/>
              </a:spcBef>
              <a:spcAft>
                <a:spcPts val="0"/>
              </a:spcAft>
              <a:buSzPts val="2600"/>
              <a:buNone/>
              <a:defRPr/>
            </a:lvl8pPr>
            <a:lvl9pPr lvl="8" algn="l">
              <a:lnSpc>
                <a:spcPct val="100000"/>
              </a:lnSpc>
              <a:spcBef>
                <a:spcPts val="0"/>
              </a:spcBef>
              <a:spcAft>
                <a:spcPts val="0"/>
              </a:spcAft>
              <a:buSzPts val="2600"/>
              <a:buNone/>
              <a:defRPr/>
            </a:lvl9pPr>
          </a:lstStyle>
          <a:p>
            <a:endParaRPr/>
          </a:p>
        </p:txBody>
      </p:sp>
      <p:sp>
        <p:nvSpPr>
          <p:cNvPr id="296" name="Google Shape;296;p42"/>
          <p:cNvSpPr txBox="1">
            <a:spLocks noGrp="1"/>
          </p:cNvSpPr>
          <p:nvPr>
            <p:ph type="sldNum" idx="12"/>
          </p:nvPr>
        </p:nvSpPr>
        <p:spPr>
          <a:xfrm>
            <a:off x="2177372" y="9317925"/>
            <a:ext cx="1022218" cy="463801"/>
          </a:xfrm>
          <a:prstGeom prst="rect">
            <a:avLst/>
          </a:prstGeom>
          <a:noFill/>
          <a:ln>
            <a:noFill/>
          </a:ln>
        </p:spPr>
        <p:txBody>
          <a:bodyPr spcFirstLastPara="1" wrap="square" lIns="167625" tIns="83775" rIns="167625" bIns="83775" anchor="t" anchorCtr="0">
            <a:noAutofit/>
          </a:bodyPr>
          <a:lstStyle>
            <a:lvl1pPr marL="0" marR="0" lvl="0" indent="0" algn="l">
              <a:lnSpc>
                <a:spcPct val="100000"/>
              </a:lnSpc>
              <a:spcBef>
                <a:spcPts val="0"/>
              </a:spcBef>
              <a:spcAft>
                <a:spcPts val="0"/>
              </a:spcAft>
              <a:buClr>
                <a:srgbClr val="000000"/>
              </a:buClr>
              <a:buSzPts val="1900"/>
              <a:buFont typeface="Arial"/>
              <a:buNone/>
              <a:defRPr sz="1900" b="0" i="0" u="none" strike="noStrike" cap="none">
                <a:solidFill>
                  <a:srgbClr val="7F7F7F"/>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900"/>
              <a:buFont typeface="Arial"/>
              <a:buNone/>
              <a:defRPr sz="1900" b="0" i="0" u="none" strike="noStrike" cap="none">
                <a:solidFill>
                  <a:srgbClr val="7F7F7F"/>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900"/>
              <a:buFont typeface="Arial"/>
              <a:buNone/>
              <a:defRPr sz="1900" b="0" i="0" u="none" strike="noStrike" cap="none">
                <a:solidFill>
                  <a:srgbClr val="7F7F7F"/>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900"/>
              <a:buFont typeface="Arial"/>
              <a:buNone/>
              <a:defRPr sz="1900" b="0" i="0" u="none" strike="noStrike" cap="none">
                <a:solidFill>
                  <a:srgbClr val="7F7F7F"/>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900"/>
              <a:buFont typeface="Arial"/>
              <a:buNone/>
              <a:defRPr sz="1900" b="0" i="0" u="none" strike="noStrike" cap="none">
                <a:solidFill>
                  <a:srgbClr val="7F7F7F"/>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900"/>
              <a:buFont typeface="Arial"/>
              <a:buNone/>
              <a:defRPr sz="1900" b="0" i="0" u="none" strike="noStrike" cap="none">
                <a:solidFill>
                  <a:srgbClr val="7F7F7F"/>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900"/>
              <a:buFont typeface="Arial"/>
              <a:buNone/>
              <a:defRPr sz="1900" b="0" i="0" u="none" strike="noStrike" cap="none">
                <a:solidFill>
                  <a:srgbClr val="7F7F7F"/>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900"/>
              <a:buFont typeface="Arial"/>
              <a:buNone/>
              <a:defRPr sz="1900" b="0" i="0" u="none" strike="noStrike" cap="none">
                <a:solidFill>
                  <a:srgbClr val="7F7F7F"/>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900"/>
              <a:buFont typeface="Arial"/>
              <a:buNone/>
              <a:defRPr sz="1900" b="0" i="0" u="none" strike="noStrike" cap="none">
                <a:solidFill>
                  <a:srgbClr val="7F7F7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cxnSp>
        <p:nvCxnSpPr>
          <p:cNvPr id="297" name="Google Shape;297;p42"/>
          <p:cNvCxnSpPr/>
          <p:nvPr/>
        </p:nvCxnSpPr>
        <p:spPr>
          <a:xfrm>
            <a:off x="2177372" y="2789148"/>
            <a:ext cx="14404912" cy="0"/>
          </a:xfrm>
          <a:prstGeom prst="straightConnector1">
            <a:avLst/>
          </a:prstGeom>
          <a:noFill/>
          <a:ln w="31750" cap="flat" cmpd="sng">
            <a:solidFill>
              <a:schemeClr val="accent1"/>
            </a:solidFill>
            <a:prstDash val="solid"/>
            <a:round/>
            <a:headEnd type="none" w="sm" len="sm"/>
            <a:tailEnd type="none" w="sm" len="sm"/>
          </a:ln>
        </p:spPr>
      </p:cxn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le only 2">
  <p:cSld name="TITLE_ONLY_2">
    <p:spTree>
      <p:nvGrpSpPr>
        <p:cNvPr id="1" name="Shape 298"/>
        <p:cNvGrpSpPr/>
        <p:nvPr/>
      </p:nvGrpSpPr>
      <p:grpSpPr>
        <a:xfrm>
          <a:off x="0" y="0"/>
          <a:ext cx="0" cy="0"/>
          <a:chOff x="0" y="0"/>
          <a:chExt cx="0" cy="0"/>
        </a:xfrm>
      </p:grpSpPr>
      <p:sp>
        <p:nvSpPr>
          <p:cNvPr id="299" name="Google Shape;299;p43"/>
          <p:cNvSpPr txBox="1">
            <a:spLocks noGrp="1"/>
          </p:cNvSpPr>
          <p:nvPr>
            <p:ph type="title"/>
          </p:nvPr>
        </p:nvSpPr>
        <p:spPr>
          <a:xfrm>
            <a:off x="1440000" y="890050"/>
            <a:ext cx="15408000" cy="1145250"/>
          </a:xfrm>
          <a:prstGeom prst="rect">
            <a:avLst/>
          </a:prstGeom>
          <a:noFill/>
          <a:ln>
            <a:noFill/>
          </a:ln>
        </p:spPr>
        <p:txBody>
          <a:bodyPr spcFirstLastPara="1" wrap="square" lIns="167625" tIns="83775" rIns="167625" bIns="83775" anchor="t" anchorCtr="0">
            <a:normAutofit/>
          </a:bodyPr>
          <a:lstStyle>
            <a:lvl1pPr lvl="0" algn="l">
              <a:lnSpc>
                <a:spcPct val="90000"/>
              </a:lnSpc>
              <a:spcBef>
                <a:spcPts val="0"/>
              </a:spcBef>
              <a:spcAft>
                <a:spcPts val="0"/>
              </a:spcAft>
              <a:buSzPts val="5100"/>
              <a:buNone/>
              <a:defRPr/>
            </a:lvl1pPr>
            <a:lvl2pPr lvl="1" algn="l">
              <a:lnSpc>
                <a:spcPct val="100000"/>
              </a:lnSpc>
              <a:spcBef>
                <a:spcPts val="0"/>
              </a:spcBef>
              <a:spcAft>
                <a:spcPts val="0"/>
              </a:spcAft>
              <a:buSzPts val="2600"/>
              <a:buNone/>
              <a:defRPr/>
            </a:lvl2pPr>
            <a:lvl3pPr lvl="2" algn="l">
              <a:lnSpc>
                <a:spcPct val="100000"/>
              </a:lnSpc>
              <a:spcBef>
                <a:spcPts val="0"/>
              </a:spcBef>
              <a:spcAft>
                <a:spcPts val="0"/>
              </a:spcAft>
              <a:buSzPts val="2600"/>
              <a:buNone/>
              <a:defRPr/>
            </a:lvl3pPr>
            <a:lvl4pPr lvl="3" algn="l">
              <a:lnSpc>
                <a:spcPct val="100000"/>
              </a:lnSpc>
              <a:spcBef>
                <a:spcPts val="0"/>
              </a:spcBef>
              <a:spcAft>
                <a:spcPts val="0"/>
              </a:spcAft>
              <a:buSzPts val="2600"/>
              <a:buNone/>
              <a:defRPr/>
            </a:lvl4pPr>
            <a:lvl5pPr lvl="4" algn="l">
              <a:lnSpc>
                <a:spcPct val="100000"/>
              </a:lnSpc>
              <a:spcBef>
                <a:spcPts val="0"/>
              </a:spcBef>
              <a:spcAft>
                <a:spcPts val="0"/>
              </a:spcAft>
              <a:buSzPts val="2600"/>
              <a:buNone/>
              <a:defRPr/>
            </a:lvl5pPr>
            <a:lvl6pPr lvl="5" algn="l">
              <a:lnSpc>
                <a:spcPct val="100000"/>
              </a:lnSpc>
              <a:spcBef>
                <a:spcPts val="0"/>
              </a:spcBef>
              <a:spcAft>
                <a:spcPts val="0"/>
              </a:spcAft>
              <a:buSzPts val="2600"/>
              <a:buNone/>
              <a:defRPr/>
            </a:lvl6pPr>
            <a:lvl7pPr lvl="6" algn="l">
              <a:lnSpc>
                <a:spcPct val="100000"/>
              </a:lnSpc>
              <a:spcBef>
                <a:spcPts val="0"/>
              </a:spcBef>
              <a:spcAft>
                <a:spcPts val="0"/>
              </a:spcAft>
              <a:buSzPts val="2600"/>
              <a:buNone/>
              <a:defRPr/>
            </a:lvl7pPr>
            <a:lvl8pPr lvl="7" algn="l">
              <a:lnSpc>
                <a:spcPct val="100000"/>
              </a:lnSpc>
              <a:spcBef>
                <a:spcPts val="0"/>
              </a:spcBef>
              <a:spcAft>
                <a:spcPts val="0"/>
              </a:spcAft>
              <a:buSzPts val="2600"/>
              <a:buNone/>
              <a:defRPr/>
            </a:lvl8pPr>
            <a:lvl9pPr lvl="8" algn="l">
              <a:lnSpc>
                <a:spcPct val="100000"/>
              </a:lnSpc>
              <a:spcBef>
                <a:spcPts val="0"/>
              </a:spcBef>
              <a:spcAft>
                <a:spcPts val="0"/>
              </a:spcAft>
              <a:buSzPts val="2600"/>
              <a:buNone/>
              <a:defRPr/>
            </a:lvl9pPr>
          </a:lstStyle>
          <a:p>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300"/>
        <p:cNvGrpSpPr/>
        <p:nvPr/>
      </p:nvGrpSpPr>
      <p:grpSpPr>
        <a:xfrm>
          <a:off x="0" y="0"/>
          <a:ext cx="0" cy="0"/>
          <a:chOff x="0" y="0"/>
          <a:chExt cx="0" cy="0"/>
        </a:xfrm>
      </p:grpSpPr>
      <p:sp>
        <p:nvSpPr>
          <p:cNvPr id="301" name="Google Shape;301;p44"/>
          <p:cNvSpPr txBox="1">
            <a:spLocks noGrp="1"/>
          </p:cNvSpPr>
          <p:nvPr>
            <p:ph type="title"/>
          </p:nvPr>
        </p:nvSpPr>
        <p:spPr>
          <a:xfrm>
            <a:off x="1440000" y="890050"/>
            <a:ext cx="15408000" cy="1145250"/>
          </a:xfrm>
          <a:prstGeom prst="rect">
            <a:avLst/>
          </a:prstGeom>
          <a:noFill/>
          <a:ln>
            <a:noFill/>
          </a:ln>
        </p:spPr>
        <p:txBody>
          <a:bodyPr spcFirstLastPara="1" wrap="square" lIns="167625" tIns="83775" rIns="167625" bIns="83775" anchor="t" anchorCtr="0">
            <a:normAutofit/>
          </a:bodyPr>
          <a:lstStyle>
            <a:lvl1pPr lvl="0" algn="l">
              <a:lnSpc>
                <a:spcPct val="90000"/>
              </a:lnSpc>
              <a:spcBef>
                <a:spcPts val="0"/>
              </a:spcBef>
              <a:spcAft>
                <a:spcPts val="0"/>
              </a:spcAft>
              <a:buSzPts val="5100"/>
              <a:buNone/>
              <a:defRPr/>
            </a:lvl1pPr>
            <a:lvl2pPr lvl="1" algn="l">
              <a:lnSpc>
                <a:spcPct val="100000"/>
              </a:lnSpc>
              <a:spcBef>
                <a:spcPts val="0"/>
              </a:spcBef>
              <a:spcAft>
                <a:spcPts val="0"/>
              </a:spcAft>
              <a:buSzPts val="2600"/>
              <a:buNone/>
              <a:defRPr/>
            </a:lvl2pPr>
            <a:lvl3pPr lvl="2" algn="l">
              <a:lnSpc>
                <a:spcPct val="100000"/>
              </a:lnSpc>
              <a:spcBef>
                <a:spcPts val="0"/>
              </a:spcBef>
              <a:spcAft>
                <a:spcPts val="0"/>
              </a:spcAft>
              <a:buSzPts val="2600"/>
              <a:buNone/>
              <a:defRPr/>
            </a:lvl3pPr>
            <a:lvl4pPr lvl="3" algn="l">
              <a:lnSpc>
                <a:spcPct val="100000"/>
              </a:lnSpc>
              <a:spcBef>
                <a:spcPts val="0"/>
              </a:spcBef>
              <a:spcAft>
                <a:spcPts val="0"/>
              </a:spcAft>
              <a:buSzPts val="2600"/>
              <a:buNone/>
              <a:defRPr/>
            </a:lvl4pPr>
            <a:lvl5pPr lvl="4" algn="l">
              <a:lnSpc>
                <a:spcPct val="100000"/>
              </a:lnSpc>
              <a:spcBef>
                <a:spcPts val="0"/>
              </a:spcBef>
              <a:spcAft>
                <a:spcPts val="0"/>
              </a:spcAft>
              <a:buSzPts val="2600"/>
              <a:buNone/>
              <a:defRPr/>
            </a:lvl5pPr>
            <a:lvl6pPr lvl="5" algn="l">
              <a:lnSpc>
                <a:spcPct val="100000"/>
              </a:lnSpc>
              <a:spcBef>
                <a:spcPts val="0"/>
              </a:spcBef>
              <a:spcAft>
                <a:spcPts val="0"/>
              </a:spcAft>
              <a:buSzPts val="2600"/>
              <a:buNone/>
              <a:defRPr/>
            </a:lvl6pPr>
            <a:lvl7pPr lvl="6" algn="l">
              <a:lnSpc>
                <a:spcPct val="100000"/>
              </a:lnSpc>
              <a:spcBef>
                <a:spcPts val="0"/>
              </a:spcBef>
              <a:spcAft>
                <a:spcPts val="0"/>
              </a:spcAft>
              <a:buSzPts val="2600"/>
              <a:buNone/>
              <a:defRPr/>
            </a:lvl7pPr>
            <a:lvl8pPr lvl="7" algn="l">
              <a:lnSpc>
                <a:spcPct val="100000"/>
              </a:lnSpc>
              <a:spcBef>
                <a:spcPts val="0"/>
              </a:spcBef>
              <a:spcAft>
                <a:spcPts val="0"/>
              </a:spcAft>
              <a:buSzPts val="2600"/>
              <a:buNone/>
              <a:defRPr/>
            </a:lvl8pPr>
            <a:lvl9pPr lvl="8" algn="l">
              <a:lnSpc>
                <a:spcPct val="100000"/>
              </a:lnSpc>
              <a:spcBef>
                <a:spcPts val="0"/>
              </a:spcBef>
              <a:spcAft>
                <a:spcPts val="0"/>
              </a:spcAft>
              <a:buSzPts val="2600"/>
              <a:buNone/>
              <a:defRPr/>
            </a:lvl9pPr>
          </a:lstStyle>
          <a:p>
            <a:endParaRPr/>
          </a:p>
        </p:txBody>
      </p:sp>
      <p:sp>
        <p:nvSpPr>
          <p:cNvPr id="302" name="Google Shape;302;p44"/>
          <p:cNvSpPr txBox="1">
            <a:spLocks noGrp="1"/>
          </p:cNvSpPr>
          <p:nvPr>
            <p:ph type="body" idx="1"/>
          </p:nvPr>
        </p:nvSpPr>
        <p:spPr>
          <a:xfrm>
            <a:off x="1440000" y="2431503"/>
            <a:ext cx="15408000" cy="6832800"/>
          </a:xfrm>
          <a:prstGeom prst="rect">
            <a:avLst/>
          </a:prstGeom>
          <a:noFill/>
          <a:ln>
            <a:noFill/>
          </a:ln>
        </p:spPr>
        <p:txBody>
          <a:bodyPr spcFirstLastPara="1" wrap="square" lIns="167625" tIns="83775" rIns="167625" bIns="83775" anchor="t" anchorCtr="0">
            <a:normAutofit/>
          </a:bodyPr>
          <a:lstStyle>
            <a:lvl1pPr marL="457200" lvl="0" indent="-412750" algn="l">
              <a:lnSpc>
                <a:spcPct val="100000"/>
              </a:lnSpc>
              <a:spcBef>
                <a:spcPts val="0"/>
              </a:spcBef>
              <a:spcAft>
                <a:spcPts val="0"/>
              </a:spcAft>
              <a:buSzPts val="2900"/>
              <a:buFont typeface="Nunito Light"/>
              <a:buChar char="●"/>
              <a:defRPr/>
            </a:lvl1pPr>
            <a:lvl2pPr marL="914400" lvl="1" indent="-393700" algn="l">
              <a:lnSpc>
                <a:spcPct val="100000"/>
              </a:lnSpc>
              <a:spcBef>
                <a:spcPts val="0"/>
              </a:spcBef>
              <a:spcAft>
                <a:spcPts val="0"/>
              </a:spcAft>
              <a:buSzPts val="2600"/>
              <a:buFont typeface="Nunito Light"/>
              <a:buChar char="○"/>
              <a:defRPr/>
            </a:lvl2pPr>
            <a:lvl3pPr marL="1371600" lvl="2" indent="-368300" algn="l">
              <a:lnSpc>
                <a:spcPct val="100000"/>
              </a:lnSpc>
              <a:spcBef>
                <a:spcPts val="0"/>
              </a:spcBef>
              <a:spcAft>
                <a:spcPts val="0"/>
              </a:spcAft>
              <a:buSzPts val="2200"/>
              <a:buFont typeface="Nunito Light"/>
              <a:buChar char="■"/>
              <a:defRPr/>
            </a:lvl3pPr>
            <a:lvl4pPr marL="1828800" lvl="3" indent="-349250" algn="l">
              <a:lnSpc>
                <a:spcPct val="100000"/>
              </a:lnSpc>
              <a:spcBef>
                <a:spcPts val="0"/>
              </a:spcBef>
              <a:spcAft>
                <a:spcPts val="0"/>
              </a:spcAft>
              <a:buSzPts val="1900"/>
              <a:buFont typeface="Nunito Light"/>
              <a:buChar char="●"/>
              <a:defRPr/>
            </a:lvl4pPr>
            <a:lvl5pPr marL="2286000" lvl="4" indent="-336550" algn="l">
              <a:lnSpc>
                <a:spcPct val="100000"/>
              </a:lnSpc>
              <a:spcBef>
                <a:spcPts val="0"/>
              </a:spcBef>
              <a:spcAft>
                <a:spcPts val="0"/>
              </a:spcAft>
              <a:buSzPts val="1700"/>
              <a:buFont typeface="Nunito Light"/>
              <a:buChar char="○"/>
              <a:defRPr/>
            </a:lvl5pPr>
            <a:lvl6pPr marL="2743200" lvl="5" indent="-336550" algn="l">
              <a:lnSpc>
                <a:spcPct val="100000"/>
              </a:lnSpc>
              <a:spcBef>
                <a:spcPts val="0"/>
              </a:spcBef>
              <a:spcAft>
                <a:spcPts val="0"/>
              </a:spcAft>
              <a:buSzPts val="1700"/>
              <a:buFont typeface="Nunito Light"/>
              <a:buChar char="■"/>
              <a:defRPr/>
            </a:lvl6pPr>
            <a:lvl7pPr marL="3200400" lvl="6" indent="-336550" algn="l">
              <a:lnSpc>
                <a:spcPct val="100000"/>
              </a:lnSpc>
              <a:spcBef>
                <a:spcPts val="0"/>
              </a:spcBef>
              <a:spcAft>
                <a:spcPts val="0"/>
              </a:spcAft>
              <a:buSzPts val="1700"/>
              <a:buFont typeface="Nunito Light"/>
              <a:buChar char="●"/>
              <a:defRPr/>
            </a:lvl7pPr>
            <a:lvl8pPr marL="3657600" lvl="7" indent="-336550" algn="l">
              <a:lnSpc>
                <a:spcPct val="100000"/>
              </a:lnSpc>
              <a:spcBef>
                <a:spcPts val="0"/>
              </a:spcBef>
              <a:spcAft>
                <a:spcPts val="0"/>
              </a:spcAft>
              <a:buSzPts val="1700"/>
              <a:buFont typeface="Nunito Light"/>
              <a:buChar char="○"/>
              <a:defRPr/>
            </a:lvl8pPr>
            <a:lvl9pPr marL="4114800" lvl="8" indent="-336550" algn="l">
              <a:lnSpc>
                <a:spcPct val="100000"/>
              </a:lnSpc>
              <a:spcBef>
                <a:spcPts val="0"/>
              </a:spcBef>
              <a:spcAft>
                <a:spcPts val="0"/>
              </a:spcAft>
              <a:buSzPts val="1700"/>
              <a:buFont typeface="Nunito Light"/>
              <a:buChar char="■"/>
              <a:defRPr/>
            </a:lvl9pPr>
          </a:lstStyle>
          <a:p>
            <a:endParaRPr/>
          </a:p>
        </p:txBody>
      </p:sp>
      <p:grpSp>
        <p:nvGrpSpPr>
          <p:cNvPr id="303" name="Google Shape;303;p44"/>
          <p:cNvGrpSpPr/>
          <p:nvPr/>
        </p:nvGrpSpPr>
        <p:grpSpPr>
          <a:xfrm>
            <a:off x="17344816" y="9512610"/>
            <a:ext cx="1042214" cy="670497"/>
            <a:chOff x="9601058" y="4286612"/>
            <a:chExt cx="521107" cy="335257"/>
          </a:xfrm>
        </p:grpSpPr>
        <p:sp>
          <p:nvSpPr>
            <p:cNvPr id="304" name="Google Shape;304;p44"/>
            <p:cNvSpPr/>
            <p:nvPr/>
          </p:nvSpPr>
          <p:spPr>
            <a:xfrm>
              <a:off x="9601058" y="4286612"/>
              <a:ext cx="61950" cy="67416"/>
            </a:xfrm>
            <a:custGeom>
              <a:avLst/>
              <a:gdLst/>
              <a:ahLst/>
              <a:cxnLst/>
              <a:rect l="l" t="t" r="r" b="b"/>
              <a:pathLst>
                <a:path w="34" h="37" extrusionOk="0">
                  <a:moveTo>
                    <a:pt x="0" y="19"/>
                  </a:moveTo>
                  <a:cubicBezTo>
                    <a:pt x="0" y="9"/>
                    <a:pt x="7" y="0"/>
                    <a:pt x="17" y="0"/>
                  </a:cubicBezTo>
                  <a:cubicBezTo>
                    <a:pt x="26" y="0"/>
                    <a:pt x="34" y="9"/>
                    <a:pt x="34" y="19"/>
                  </a:cubicBezTo>
                  <a:cubicBezTo>
                    <a:pt x="34" y="29"/>
                    <a:pt x="26" y="37"/>
                    <a:pt x="17" y="37"/>
                  </a:cubicBezTo>
                  <a:cubicBezTo>
                    <a:pt x="7" y="37"/>
                    <a:pt x="0" y="29"/>
                    <a:pt x="0" y="19"/>
                  </a:cubicBezTo>
                  <a:close/>
                </a:path>
              </a:pathLst>
            </a:custGeom>
            <a:solidFill>
              <a:schemeClr val="lt2"/>
            </a:solidFill>
            <a:ln>
              <a:noFill/>
            </a:ln>
          </p:spPr>
          <p:txBody>
            <a:bodyPr spcFirstLastPara="1" wrap="square" lIns="165000" tIns="0" rIns="165000" bIns="0" anchor="ctr" anchorCtr="1">
              <a:noAutofit/>
            </a:bodyPr>
            <a:lstStyle/>
            <a:p>
              <a:pPr marL="0" marR="0" lvl="0" indent="0" algn="l" rtl="0">
                <a:lnSpc>
                  <a:spcPct val="100000"/>
                </a:lnSpc>
                <a:spcBef>
                  <a:spcPts val="0"/>
                </a:spcBef>
                <a:spcAft>
                  <a:spcPts val="0"/>
                </a:spcAft>
                <a:buClr>
                  <a:srgbClr val="000000"/>
                </a:buClr>
                <a:buSzPts val="3300"/>
                <a:buFont typeface="Arial"/>
                <a:buNone/>
              </a:pPr>
              <a:endParaRPr sz="3300" b="0" i="0" u="none" strike="noStrike" cap="none">
                <a:solidFill>
                  <a:srgbClr val="FFFFFF"/>
                </a:solidFill>
                <a:latin typeface="Arial"/>
                <a:ea typeface="Arial"/>
                <a:cs typeface="Arial"/>
                <a:sym typeface="Arial"/>
              </a:endParaRPr>
            </a:p>
          </p:txBody>
        </p:sp>
        <p:sp>
          <p:nvSpPr>
            <p:cNvPr id="305" name="Google Shape;305;p44"/>
            <p:cNvSpPr/>
            <p:nvPr/>
          </p:nvSpPr>
          <p:spPr>
            <a:xfrm>
              <a:off x="9632033" y="4313943"/>
              <a:ext cx="490132" cy="307926"/>
            </a:xfrm>
            <a:custGeom>
              <a:avLst/>
              <a:gdLst/>
              <a:ahLst/>
              <a:cxnLst/>
              <a:rect l="l" t="t" r="r" b="b"/>
              <a:pathLst>
                <a:path w="269" h="169" extrusionOk="0">
                  <a:moveTo>
                    <a:pt x="0" y="0"/>
                  </a:moveTo>
                  <a:lnTo>
                    <a:pt x="58" y="0"/>
                  </a:lnTo>
                  <a:cubicBezTo>
                    <a:pt x="111" y="0"/>
                    <a:pt x="154" y="46"/>
                    <a:pt x="154" y="102"/>
                  </a:cubicBezTo>
                  <a:cubicBezTo>
                    <a:pt x="154" y="139"/>
                    <a:pt x="156" y="162"/>
                    <a:pt x="187" y="162"/>
                  </a:cubicBezTo>
                  <a:lnTo>
                    <a:pt x="269" y="162"/>
                  </a:lnTo>
                  <a:lnTo>
                    <a:pt x="269" y="169"/>
                  </a:lnTo>
                  <a:lnTo>
                    <a:pt x="187" y="169"/>
                  </a:lnTo>
                  <a:cubicBezTo>
                    <a:pt x="148" y="169"/>
                    <a:pt x="148" y="134"/>
                    <a:pt x="148" y="102"/>
                  </a:cubicBezTo>
                  <a:cubicBezTo>
                    <a:pt x="148" y="50"/>
                    <a:pt x="108" y="7"/>
                    <a:pt x="58" y="7"/>
                  </a:cubicBezTo>
                  <a:lnTo>
                    <a:pt x="0" y="7"/>
                  </a:lnTo>
                  <a:lnTo>
                    <a:pt x="0" y="0"/>
                  </a:lnTo>
                  <a:close/>
                </a:path>
              </a:pathLst>
            </a:custGeom>
            <a:solidFill>
              <a:schemeClr val="lt2"/>
            </a:solidFill>
            <a:ln>
              <a:noFill/>
            </a:ln>
          </p:spPr>
          <p:txBody>
            <a:bodyPr spcFirstLastPara="1" wrap="square" lIns="165000" tIns="29025" rIns="165000" bIns="29025" anchor="ctr" anchorCtr="1">
              <a:noAutofit/>
            </a:bodyPr>
            <a:lstStyle/>
            <a:p>
              <a:pPr marL="0" marR="0" lvl="0" indent="0" algn="l" rtl="0">
                <a:lnSpc>
                  <a:spcPct val="100000"/>
                </a:lnSpc>
                <a:spcBef>
                  <a:spcPts val="0"/>
                </a:spcBef>
                <a:spcAft>
                  <a:spcPts val="0"/>
                </a:spcAft>
                <a:buClr>
                  <a:srgbClr val="000000"/>
                </a:buClr>
                <a:buSzPts val="3300"/>
                <a:buFont typeface="Arial"/>
                <a:buNone/>
              </a:pPr>
              <a:endParaRPr sz="3300" b="0" i="0" u="none" strike="noStrike" cap="none">
                <a:solidFill>
                  <a:srgbClr val="FFFFFF"/>
                </a:solidFill>
                <a:latin typeface="Arial"/>
                <a:ea typeface="Arial"/>
                <a:cs typeface="Arial"/>
                <a:sym typeface="Arial"/>
              </a:endParaRPr>
            </a:p>
          </p:txBody>
        </p:sp>
      </p:gr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Background">
  <p:cSld name="CUSTOM_9">
    <p:spTree>
      <p:nvGrpSpPr>
        <p:cNvPr id="1" name="Shape 306"/>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theme" Target="../theme/theme2.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0" y="1"/>
            <a:ext cx="18288000" cy="2743200"/>
          </a:xfrm>
          <a:prstGeom prst="rect">
            <a:avLst/>
          </a:prstGeom>
          <a:noFill/>
          <a:ln>
            <a:noFill/>
          </a:ln>
        </p:spPr>
        <p:txBody>
          <a:bodyPr spcFirstLastPara="1" wrap="square" lIns="685800" tIns="685800" rIns="685800" bIns="68550" anchor="t" anchorCtr="0">
            <a:normAutofit/>
          </a:bodyPr>
          <a:lstStyle>
            <a:lvl1pPr marR="0" lvl="0" algn="l" rtl="0">
              <a:lnSpc>
                <a:spcPct val="90000"/>
              </a:lnSpc>
              <a:spcBef>
                <a:spcPts val="0"/>
              </a:spcBef>
              <a:spcAft>
                <a:spcPts val="0"/>
              </a:spcAft>
              <a:buClr>
                <a:srgbClr val="002F6D"/>
              </a:buClr>
              <a:buSzPts val="6600"/>
              <a:buFont typeface="Arial"/>
              <a:buNone/>
              <a:defRPr sz="6600" b="0" i="0" u="none" strike="noStrike" cap="none">
                <a:solidFill>
                  <a:srgbClr val="002F6D"/>
                </a:solidFill>
                <a:latin typeface="Arial"/>
                <a:ea typeface="Arial"/>
                <a:cs typeface="Arial"/>
                <a:sym typeface="Arial"/>
              </a:defRPr>
            </a:lvl1pPr>
            <a:lvl2pPr lvl="1">
              <a:spcBef>
                <a:spcPts val="0"/>
              </a:spcBef>
              <a:spcAft>
                <a:spcPts val="0"/>
              </a:spcAft>
              <a:buSzPts val="2100"/>
              <a:buNone/>
              <a:defRPr sz="2700"/>
            </a:lvl2pPr>
            <a:lvl3pPr lvl="2">
              <a:spcBef>
                <a:spcPts val="0"/>
              </a:spcBef>
              <a:spcAft>
                <a:spcPts val="0"/>
              </a:spcAft>
              <a:buSzPts val="2100"/>
              <a:buNone/>
              <a:defRPr sz="2700"/>
            </a:lvl3pPr>
            <a:lvl4pPr lvl="3">
              <a:spcBef>
                <a:spcPts val="0"/>
              </a:spcBef>
              <a:spcAft>
                <a:spcPts val="0"/>
              </a:spcAft>
              <a:buSzPts val="2100"/>
              <a:buNone/>
              <a:defRPr sz="2700"/>
            </a:lvl4pPr>
            <a:lvl5pPr lvl="4">
              <a:spcBef>
                <a:spcPts val="0"/>
              </a:spcBef>
              <a:spcAft>
                <a:spcPts val="0"/>
              </a:spcAft>
              <a:buSzPts val="2100"/>
              <a:buNone/>
              <a:defRPr sz="2700"/>
            </a:lvl5pPr>
            <a:lvl6pPr lvl="5">
              <a:spcBef>
                <a:spcPts val="0"/>
              </a:spcBef>
              <a:spcAft>
                <a:spcPts val="0"/>
              </a:spcAft>
              <a:buSzPts val="2100"/>
              <a:buNone/>
              <a:defRPr sz="2700"/>
            </a:lvl6pPr>
            <a:lvl7pPr lvl="6">
              <a:spcBef>
                <a:spcPts val="0"/>
              </a:spcBef>
              <a:spcAft>
                <a:spcPts val="0"/>
              </a:spcAft>
              <a:buSzPts val="2100"/>
              <a:buNone/>
              <a:defRPr sz="2700"/>
            </a:lvl7pPr>
            <a:lvl8pPr lvl="7">
              <a:spcBef>
                <a:spcPts val="0"/>
              </a:spcBef>
              <a:spcAft>
                <a:spcPts val="0"/>
              </a:spcAft>
              <a:buSzPts val="2100"/>
              <a:buNone/>
              <a:defRPr sz="2700"/>
            </a:lvl8pPr>
            <a:lvl9pPr lvl="8">
              <a:spcBef>
                <a:spcPts val="0"/>
              </a:spcBef>
              <a:spcAft>
                <a:spcPts val="0"/>
              </a:spcAft>
              <a:buSzPts val="2100"/>
              <a:buNone/>
              <a:defRPr sz="2700"/>
            </a:lvl9pPr>
          </a:lstStyle>
          <a:p>
            <a:endParaRPr/>
          </a:p>
        </p:txBody>
      </p:sp>
      <p:sp>
        <p:nvSpPr>
          <p:cNvPr id="7" name="Google Shape;7;p1"/>
          <p:cNvSpPr txBox="1">
            <a:spLocks noGrp="1"/>
          </p:cNvSpPr>
          <p:nvPr>
            <p:ph type="body" idx="1"/>
          </p:nvPr>
        </p:nvSpPr>
        <p:spPr>
          <a:xfrm>
            <a:off x="0" y="2738436"/>
            <a:ext cx="18288000" cy="6263700"/>
          </a:xfrm>
          <a:prstGeom prst="rect">
            <a:avLst/>
          </a:prstGeom>
          <a:noFill/>
          <a:ln>
            <a:noFill/>
          </a:ln>
        </p:spPr>
        <p:txBody>
          <a:bodyPr spcFirstLastPara="1" wrap="square" lIns="1028700" tIns="68550" rIns="1028700" bIns="342900" anchor="t" anchorCtr="0">
            <a:normAutofit/>
          </a:bodyPr>
          <a:lstStyle>
            <a:lvl1pPr marL="457200" marR="0" lvl="0" indent="-495300" algn="l" rtl="0">
              <a:lnSpc>
                <a:spcPct val="90000"/>
              </a:lnSpc>
              <a:spcBef>
                <a:spcPts val="1500"/>
              </a:spcBef>
              <a:spcAft>
                <a:spcPts val="0"/>
              </a:spcAft>
              <a:buClr>
                <a:srgbClr val="53575A"/>
              </a:buClr>
              <a:buSzPts val="4200"/>
              <a:buFont typeface="Arial"/>
              <a:buChar char="•"/>
              <a:defRPr sz="4200" b="0" i="0" u="none" strike="noStrike" cap="none">
                <a:solidFill>
                  <a:srgbClr val="53575A"/>
                </a:solidFill>
                <a:latin typeface="Arial"/>
                <a:ea typeface="Arial"/>
                <a:cs typeface="Arial"/>
                <a:sym typeface="Arial"/>
              </a:defRPr>
            </a:lvl1pPr>
            <a:lvl2pPr marL="914400" marR="0" lvl="1" indent="-457200" algn="l" rtl="0">
              <a:lnSpc>
                <a:spcPct val="90000"/>
              </a:lnSpc>
              <a:spcBef>
                <a:spcPts val="800"/>
              </a:spcBef>
              <a:spcAft>
                <a:spcPts val="0"/>
              </a:spcAft>
              <a:buClr>
                <a:srgbClr val="53575A"/>
              </a:buClr>
              <a:buSzPts val="3600"/>
              <a:buFont typeface="Arial"/>
              <a:buChar char="•"/>
              <a:defRPr sz="3600" b="0" i="0" u="none" strike="noStrike" cap="none">
                <a:solidFill>
                  <a:srgbClr val="53575A"/>
                </a:solidFill>
                <a:latin typeface="Arial"/>
                <a:ea typeface="Arial"/>
                <a:cs typeface="Arial"/>
                <a:sym typeface="Arial"/>
              </a:defRPr>
            </a:lvl2pPr>
            <a:lvl3pPr marL="1371600" marR="0" lvl="2" indent="-419100" algn="l" rtl="0">
              <a:lnSpc>
                <a:spcPct val="90000"/>
              </a:lnSpc>
              <a:spcBef>
                <a:spcPts val="800"/>
              </a:spcBef>
              <a:spcAft>
                <a:spcPts val="0"/>
              </a:spcAft>
              <a:buClr>
                <a:srgbClr val="53575A"/>
              </a:buClr>
              <a:buSzPts val="3000"/>
              <a:buFont typeface="Arial"/>
              <a:buChar char="•"/>
              <a:defRPr sz="3000" b="0" i="0" u="none" strike="noStrike" cap="none">
                <a:solidFill>
                  <a:srgbClr val="53575A"/>
                </a:solidFill>
                <a:latin typeface="Arial"/>
                <a:ea typeface="Arial"/>
                <a:cs typeface="Arial"/>
                <a:sym typeface="Arial"/>
              </a:defRPr>
            </a:lvl3pPr>
            <a:lvl4pPr marL="1828800" marR="0" lvl="3" indent="-400050" algn="l" rtl="0">
              <a:lnSpc>
                <a:spcPct val="90000"/>
              </a:lnSpc>
              <a:spcBef>
                <a:spcPts val="800"/>
              </a:spcBef>
              <a:spcAft>
                <a:spcPts val="0"/>
              </a:spcAft>
              <a:buClr>
                <a:srgbClr val="53575A"/>
              </a:buClr>
              <a:buSzPts val="2700"/>
              <a:buFont typeface="Arial"/>
              <a:buChar char="•"/>
              <a:defRPr sz="2700" b="0" i="0" u="none" strike="noStrike" cap="none">
                <a:solidFill>
                  <a:srgbClr val="53575A"/>
                </a:solidFill>
                <a:latin typeface="Arial"/>
                <a:ea typeface="Arial"/>
                <a:cs typeface="Arial"/>
                <a:sym typeface="Arial"/>
              </a:defRPr>
            </a:lvl4pPr>
            <a:lvl5pPr marL="2286000" marR="0" lvl="4" indent="-400050" algn="l" rtl="0">
              <a:lnSpc>
                <a:spcPct val="90000"/>
              </a:lnSpc>
              <a:spcBef>
                <a:spcPts val="800"/>
              </a:spcBef>
              <a:spcAft>
                <a:spcPts val="0"/>
              </a:spcAft>
              <a:buClr>
                <a:srgbClr val="53575A"/>
              </a:buClr>
              <a:buSzPts val="2700"/>
              <a:buFont typeface="Arial"/>
              <a:buChar char="•"/>
              <a:defRPr sz="2700" b="0" i="0" u="none" strike="noStrike" cap="none">
                <a:solidFill>
                  <a:srgbClr val="53575A"/>
                </a:solidFill>
                <a:latin typeface="Arial"/>
                <a:ea typeface="Arial"/>
                <a:cs typeface="Arial"/>
                <a:sym typeface="Arial"/>
              </a:defRPr>
            </a:lvl5pPr>
            <a:lvl6pPr marL="2743200" marR="0" lvl="5" indent="-400050" algn="l" rtl="0">
              <a:lnSpc>
                <a:spcPct val="90000"/>
              </a:lnSpc>
              <a:spcBef>
                <a:spcPts val="800"/>
              </a:spcBef>
              <a:spcAft>
                <a:spcPts val="0"/>
              </a:spcAft>
              <a:buClr>
                <a:schemeClr val="dk1"/>
              </a:buClr>
              <a:buSzPts val="2700"/>
              <a:buFont typeface="Arial"/>
              <a:buChar char="•"/>
              <a:defRPr sz="2700" b="0" i="0" u="none" strike="noStrike" cap="none">
                <a:solidFill>
                  <a:schemeClr val="dk1"/>
                </a:solidFill>
                <a:latin typeface="Arial"/>
                <a:ea typeface="Arial"/>
                <a:cs typeface="Arial"/>
                <a:sym typeface="Arial"/>
              </a:defRPr>
            </a:lvl6pPr>
            <a:lvl7pPr marL="3200400" marR="0" lvl="6" indent="-400050" algn="l" rtl="0">
              <a:lnSpc>
                <a:spcPct val="90000"/>
              </a:lnSpc>
              <a:spcBef>
                <a:spcPts val="800"/>
              </a:spcBef>
              <a:spcAft>
                <a:spcPts val="0"/>
              </a:spcAft>
              <a:buClr>
                <a:schemeClr val="dk1"/>
              </a:buClr>
              <a:buSzPts val="2700"/>
              <a:buFont typeface="Arial"/>
              <a:buChar char="•"/>
              <a:defRPr sz="2700" b="0" i="0" u="none" strike="noStrike" cap="none">
                <a:solidFill>
                  <a:schemeClr val="dk1"/>
                </a:solidFill>
                <a:latin typeface="Arial"/>
                <a:ea typeface="Arial"/>
                <a:cs typeface="Arial"/>
                <a:sym typeface="Arial"/>
              </a:defRPr>
            </a:lvl7pPr>
            <a:lvl8pPr marL="3657600" marR="0" lvl="7" indent="-400050" algn="l" rtl="0">
              <a:lnSpc>
                <a:spcPct val="90000"/>
              </a:lnSpc>
              <a:spcBef>
                <a:spcPts val="800"/>
              </a:spcBef>
              <a:spcAft>
                <a:spcPts val="0"/>
              </a:spcAft>
              <a:buClr>
                <a:schemeClr val="dk1"/>
              </a:buClr>
              <a:buSzPts val="2700"/>
              <a:buFont typeface="Arial"/>
              <a:buChar char="•"/>
              <a:defRPr sz="2700" b="0" i="0" u="none" strike="noStrike" cap="none">
                <a:solidFill>
                  <a:schemeClr val="dk1"/>
                </a:solidFill>
                <a:latin typeface="Arial"/>
                <a:ea typeface="Arial"/>
                <a:cs typeface="Arial"/>
                <a:sym typeface="Arial"/>
              </a:defRPr>
            </a:lvl8pPr>
            <a:lvl9pPr marL="4114800" marR="0" lvl="8" indent="-400050" algn="l" rtl="0">
              <a:lnSpc>
                <a:spcPct val="90000"/>
              </a:lnSpc>
              <a:spcBef>
                <a:spcPts val="800"/>
              </a:spcBef>
              <a:spcAft>
                <a:spcPts val="0"/>
              </a:spcAft>
              <a:buClr>
                <a:schemeClr val="dk1"/>
              </a:buClr>
              <a:buSzPts val="2700"/>
              <a:buFont typeface="Arial"/>
              <a:buChar char="•"/>
              <a:defRPr sz="2700" b="0" i="0" u="none" strike="noStrike" cap="none">
                <a:solidFill>
                  <a:schemeClr val="dk1"/>
                </a:solidFill>
                <a:latin typeface="Arial"/>
                <a:ea typeface="Arial"/>
                <a:cs typeface="Arial"/>
                <a:sym typeface="Arial"/>
              </a:defRPr>
            </a:lvl9pPr>
          </a:lstStyle>
          <a:p>
            <a:endParaRPr/>
          </a:p>
        </p:txBody>
      </p:sp>
      <p:pic>
        <p:nvPicPr>
          <p:cNvPr id="8" name="Google Shape;8;p1" descr="California Community Colleges logo"/>
          <p:cNvPicPr preferRelativeResize="0"/>
          <p:nvPr/>
        </p:nvPicPr>
        <p:blipFill rotWithShape="1">
          <a:blip r:embed="rId29">
            <a:alphaModFix/>
          </a:blip>
          <a:srcRect/>
          <a:stretch/>
        </p:blipFill>
        <p:spPr>
          <a:xfrm>
            <a:off x="480210" y="9002025"/>
            <a:ext cx="2369719" cy="895377"/>
          </a:xfrm>
          <a:prstGeom prst="rect">
            <a:avLst/>
          </a:prstGeom>
          <a:noFill/>
          <a:ln>
            <a:noFill/>
          </a:ln>
        </p:spPr>
      </p:pic>
      <p:sp>
        <p:nvSpPr>
          <p:cNvPr id="9" name="Google Shape;9;p1"/>
          <p:cNvSpPr txBox="1">
            <a:spLocks noGrp="1"/>
          </p:cNvSpPr>
          <p:nvPr>
            <p:ph type="sldNum" idx="12"/>
          </p:nvPr>
        </p:nvSpPr>
        <p:spPr>
          <a:xfrm>
            <a:off x="16996410" y="9233019"/>
            <a:ext cx="548700" cy="547800"/>
          </a:xfrm>
          <a:prstGeom prst="rect">
            <a:avLst/>
          </a:prstGeom>
          <a:solidFill>
            <a:schemeClr val="lt1"/>
          </a:solidFill>
          <a:ln>
            <a:noFill/>
          </a:ln>
        </p:spPr>
        <p:txBody>
          <a:bodyPr spcFirstLastPara="1" wrap="square" lIns="137150" tIns="68550" rIns="137150" bIns="68550" anchor="ctr" anchorCtr="0">
            <a:noAutofit/>
          </a:bodyPr>
          <a:lstStyle>
            <a:lvl1pPr marL="0" marR="0" lvl="0" indent="0" algn="ctr" rtl="0">
              <a:spcBef>
                <a:spcPts val="0"/>
              </a:spcBef>
              <a:buNone/>
              <a:defRPr sz="1800" b="0" i="0" u="none" strike="noStrike" cap="none">
                <a:solidFill>
                  <a:srgbClr val="53575A"/>
                </a:solidFill>
                <a:latin typeface="Arial"/>
                <a:ea typeface="Arial"/>
                <a:cs typeface="Arial"/>
                <a:sym typeface="Arial"/>
              </a:defRPr>
            </a:lvl1pPr>
            <a:lvl2pPr marL="0" marR="0" lvl="1" indent="0" algn="ctr" rtl="0">
              <a:spcBef>
                <a:spcPts val="0"/>
              </a:spcBef>
              <a:buNone/>
              <a:defRPr sz="1800" b="0" i="0" u="none" strike="noStrike" cap="none">
                <a:solidFill>
                  <a:srgbClr val="53575A"/>
                </a:solidFill>
                <a:latin typeface="Arial"/>
                <a:ea typeface="Arial"/>
                <a:cs typeface="Arial"/>
                <a:sym typeface="Arial"/>
              </a:defRPr>
            </a:lvl2pPr>
            <a:lvl3pPr marL="0" marR="0" lvl="2" indent="0" algn="ctr" rtl="0">
              <a:spcBef>
                <a:spcPts val="0"/>
              </a:spcBef>
              <a:buNone/>
              <a:defRPr sz="1800" b="0" i="0" u="none" strike="noStrike" cap="none">
                <a:solidFill>
                  <a:srgbClr val="53575A"/>
                </a:solidFill>
                <a:latin typeface="Arial"/>
                <a:ea typeface="Arial"/>
                <a:cs typeface="Arial"/>
                <a:sym typeface="Arial"/>
              </a:defRPr>
            </a:lvl3pPr>
            <a:lvl4pPr marL="0" marR="0" lvl="3" indent="0" algn="ctr" rtl="0">
              <a:spcBef>
                <a:spcPts val="0"/>
              </a:spcBef>
              <a:buNone/>
              <a:defRPr sz="1800" b="0" i="0" u="none" strike="noStrike" cap="none">
                <a:solidFill>
                  <a:srgbClr val="53575A"/>
                </a:solidFill>
                <a:latin typeface="Arial"/>
                <a:ea typeface="Arial"/>
                <a:cs typeface="Arial"/>
                <a:sym typeface="Arial"/>
              </a:defRPr>
            </a:lvl4pPr>
            <a:lvl5pPr marL="0" marR="0" lvl="4" indent="0" algn="ctr" rtl="0">
              <a:spcBef>
                <a:spcPts val="0"/>
              </a:spcBef>
              <a:buNone/>
              <a:defRPr sz="1800" b="0" i="0" u="none" strike="noStrike" cap="none">
                <a:solidFill>
                  <a:srgbClr val="53575A"/>
                </a:solidFill>
                <a:latin typeface="Arial"/>
                <a:ea typeface="Arial"/>
                <a:cs typeface="Arial"/>
                <a:sym typeface="Arial"/>
              </a:defRPr>
            </a:lvl5pPr>
            <a:lvl6pPr marL="0" marR="0" lvl="5" indent="0" algn="ctr" rtl="0">
              <a:spcBef>
                <a:spcPts val="0"/>
              </a:spcBef>
              <a:buNone/>
              <a:defRPr sz="1800" b="0" i="0" u="none" strike="noStrike" cap="none">
                <a:solidFill>
                  <a:srgbClr val="53575A"/>
                </a:solidFill>
                <a:latin typeface="Arial"/>
                <a:ea typeface="Arial"/>
                <a:cs typeface="Arial"/>
                <a:sym typeface="Arial"/>
              </a:defRPr>
            </a:lvl6pPr>
            <a:lvl7pPr marL="0" marR="0" lvl="6" indent="0" algn="ctr" rtl="0">
              <a:spcBef>
                <a:spcPts val="0"/>
              </a:spcBef>
              <a:buNone/>
              <a:defRPr sz="1800" b="0" i="0" u="none" strike="noStrike" cap="none">
                <a:solidFill>
                  <a:srgbClr val="53575A"/>
                </a:solidFill>
                <a:latin typeface="Arial"/>
                <a:ea typeface="Arial"/>
                <a:cs typeface="Arial"/>
                <a:sym typeface="Arial"/>
              </a:defRPr>
            </a:lvl7pPr>
            <a:lvl8pPr marL="0" marR="0" lvl="7" indent="0" algn="ctr" rtl="0">
              <a:spcBef>
                <a:spcPts val="0"/>
              </a:spcBef>
              <a:buNone/>
              <a:defRPr sz="1800" b="0" i="0" u="none" strike="noStrike" cap="none">
                <a:solidFill>
                  <a:srgbClr val="53575A"/>
                </a:solidFill>
                <a:latin typeface="Arial"/>
                <a:ea typeface="Arial"/>
                <a:cs typeface="Arial"/>
                <a:sym typeface="Arial"/>
              </a:defRPr>
            </a:lvl8pPr>
            <a:lvl9pPr marL="0" marR="0" lvl="8" indent="0" algn="ctr" rtl="0">
              <a:spcBef>
                <a:spcPts val="0"/>
              </a:spcBef>
              <a:buNone/>
              <a:defRPr sz="1800" b="0" i="0" u="none" strike="noStrike" cap="none">
                <a:solidFill>
                  <a:srgbClr val="53575A"/>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3240">
          <p15:clr>
            <a:srgbClr val="F26B43"/>
          </p15:clr>
        </p15:guide>
        <p15:guide id="2" pos="576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6"/>
        <p:cNvGrpSpPr/>
        <p:nvPr/>
      </p:nvGrpSpPr>
      <p:grpSpPr>
        <a:xfrm>
          <a:off x="0" y="0"/>
          <a:ext cx="0" cy="0"/>
          <a:chOff x="0" y="0"/>
          <a:chExt cx="0" cy="0"/>
        </a:xfrm>
      </p:grpSpPr>
      <p:sp>
        <p:nvSpPr>
          <p:cNvPr id="207" name="Google Shape;207;p29"/>
          <p:cNvSpPr txBox="1">
            <a:spLocks noGrp="1"/>
          </p:cNvSpPr>
          <p:nvPr>
            <p:ph type="title"/>
          </p:nvPr>
        </p:nvSpPr>
        <p:spPr>
          <a:xfrm>
            <a:off x="2177372" y="1206783"/>
            <a:ext cx="14404912" cy="1573853"/>
          </a:xfrm>
          <a:prstGeom prst="rect">
            <a:avLst/>
          </a:prstGeom>
          <a:noFill/>
          <a:ln>
            <a:noFill/>
          </a:ln>
        </p:spPr>
        <p:txBody>
          <a:bodyPr spcFirstLastPara="1" wrap="square" lIns="167625" tIns="83775" rIns="167625" bIns="83775" anchor="t" anchorCtr="0">
            <a:normAutofit/>
          </a:bodyPr>
          <a:lstStyle>
            <a:lvl1pPr marR="0" lvl="0" algn="l" rtl="0">
              <a:lnSpc>
                <a:spcPct val="90000"/>
              </a:lnSpc>
              <a:spcBef>
                <a:spcPts val="0"/>
              </a:spcBef>
              <a:spcAft>
                <a:spcPts val="0"/>
              </a:spcAft>
              <a:buClr>
                <a:schemeClr val="dk1"/>
              </a:buClr>
              <a:buSzPts val="5100"/>
              <a:buFont typeface="Arial"/>
              <a:buNone/>
              <a:defRPr sz="51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2600"/>
              <a:buFont typeface="Arial"/>
              <a:buNone/>
              <a:defRPr sz="33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2600"/>
              <a:buFont typeface="Arial"/>
              <a:buNone/>
              <a:defRPr sz="33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2600"/>
              <a:buFont typeface="Arial"/>
              <a:buNone/>
              <a:defRPr sz="33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2600"/>
              <a:buFont typeface="Arial"/>
              <a:buNone/>
              <a:defRPr sz="33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2600"/>
              <a:buFont typeface="Arial"/>
              <a:buNone/>
              <a:defRPr sz="33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2600"/>
              <a:buFont typeface="Arial"/>
              <a:buNone/>
              <a:defRPr sz="33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2600"/>
              <a:buFont typeface="Arial"/>
              <a:buNone/>
              <a:defRPr sz="33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2600"/>
              <a:buFont typeface="Arial"/>
              <a:buNone/>
              <a:defRPr sz="3300" b="0" i="0" u="none" strike="noStrike" cap="none">
                <a:solidFill>
                  <a:srgbClr val="000000"/>
                </a:solidFill>
                <a:latin typeface="Arial"/>
                <a:ea typeface="Arial"/>
                <a:cs typeface="Arial"/>
                <a:sym typeface="Arial"/>
              </a:defRPr>
            </a:lvl9pPr>
          </a:lstStyle>
          <a:p>
            <a:endParaRPr/>
          </a:p>
        </p:txBody>
      </p:sp>
      <p:sp>
        <p:nvSpPr>
          <p:cNvPr id="208" name="Google Shape;208;p29"/>
          <p:cNvSpPr txBox="1">
            <a:spLocks noGrp="1"/>
          </p:cNvSpPr>
          <p:nvPr>
            <p:ph type="body" idx="1"/>
          </p:nvPr>
        </p:nvSpPr>
        <p:spPr>
          <a:xfrm>
            <a:off x="2177372" y="3023601"/>
            <a:ext cx="14404912" cy="5175919"/>
          </a:xfrm>
          <a:prstGeom prst="rect">
            <a:avLst/>
          </a:prstGeom>
          <a:noFill/>
          <a:ln>
            <a:noFill/>
          </a:ln>
        </p:spPr>
        <p:txBody>
          <a:bodyPr spcFirstLastPara="1" wrap="square" lIns="167625" tIns="83775" rIns="167625" bIns="83775" anchor="t" anchorCtr="0">
            <a:normAutofit/>
          </a:bodyPr>
          <a:lstStyle>
            <a:lvl1pPr marL="457200" marR="0" lvl="0" indent="-412750" algn="l" rtl="0">
              <a:lnSpc>
                <a:spcPct val="120000"/>
              </a:lnSpc>
              <a:spcBef>
                <a:spcPts val="1400"/>
              </a:spcBef>
              <a:spcAft>
                <a:spcPts val="0"/>
              </a:spcAft>
              <a:buClr>
                <a:schemeClr val="accent1"/>
              </a:buClr>
              <a:buSzPts val="2900"/>
              <a:buFont typeface="Arial"/>
              <a:buChar char="•"/>
              <a:defRPr sz="2900" b="0" i="0" u="none" strike="noStrike" cap="none">
                <a:solidFill>
                  <a:srgbClr val="3D372F"/>
                </a:solidFill>
                <a:latin typeface="Arial"/>
                <a:ea typeface="Arial"/>
                <a:cs typeface="Arial"/>
                <a:sym typeface="Arial"/>
              </a:defRPr>
            </a:lvl1pPr>
            <a:lvl2pPr marL="914400" marR="0" lvl="1" indent="-393700" algn="l" rtl="0">
              <a:lnSpc>
                <a:spcPct val="120000"/>
              </a:lnSpc>
              <a:spcBef>
                <a:spcPts val="700"/>
              </a:spcBef>
              <a:spcAft>
                <a:spcPts val="0"/>
              </a:spcAft>
              <a:buClr>
                <a:schemeClr val="accent1"/>
              </a:buClr>
              <a:buSzPts val="2600"/>
              <a:buFont typeface="Arial"/>
              <a:buChar char="•"/>
              <a:defRPr sz="2600" b="0" i="0" u="none" strike="noStrike" cap="none">
                <a:solidFill>
                  <a:srgbClr val="3D372F"/>
                </a:solidFill>
                <a:latin typeface="Arial"/>
                <a:ea typeface="Arial"/>
                <a:cs typeface="Arial"/>
                <a:sym typeface="Arial"/>
              </a:defRPr>
            </a:lvl2pPr>
            <a:lvl3pPr marL="1371600" marR="0" lvl="2" indent="-368300" algn="l" rtl="0">
              <a:lnSpc>
                <a:spcPct val="120000"/>
              </a:lnSpc>
              <a:spcBef>
                <a:spcPts val="700"/>
              </a:spcBef>
              <a:spcAft>
                <a:spcPts val="0"/>
              </a:spcAft>
              <a:buClr>
                <a:schemeClr val="accent1"/>
              </a:buClr>
              <a:buSzPts val="2200"/>
              <a:buFont typeface="Arial"/>
              <a:buChar char="•"/>
              <a:defRPr sz="2200" b="0" i="0" u="none" strike="noStrike" cap="none">
                <a:solidFill>
                  <a:srgbClr val="3D372F"/>
                </a:solidFill>
                <a:latin typeface="Arial"/>
                <a:ea typeface="Arial"/>
                <a:cs typeface="Arial"/>
                <a:sym typeface="Arial"/>
              </a:defRPr>
            </a:lvl3pPr>
            <a:lvl4pPr marL="1828800" marR="0" lvl="3" indent="-349250" algn="l" rtl="0">
              <a:lnSpc>
                <a:spcPct val="120000"/>
              </a:lnSpc>
              <a:spcBef>
                <a:spcPts val="700"/>
              </a:spcBef>
              <a:spcAft>
                <a:spcPts val="0"/>
              </a:spcAft>
              <a:buClr>
                <a:schemeClr val="accent1"/>
              </a:buClr>
              <a:buSzPts val="1900"/>
              <a:buFont typeface="Arial"/>
              <a:buChar char="•"/>
              <a:defRPr sz="1900" b="0" i="0" u="none" strike="noStrike" cap="none">
                <a:solidFill>
                  <a:srgbClr val="3D372F"/>
                </a:solidFill>
                <a:latin typeface="Arial"/>
                <a:ea typeface="Arial"/>
                <a:cs typeface="Arial"/>
                <a:sym typeface="Arial"/>
              </a:defRPr>
            </a:lvl4pPr>
            <a:lvl5pPr marL="2286000" marR="0" lvl="4" indent="-336550" algn="l" rtl="0">
              <a:lnSpc>
                <a:spcPct val="120000"/>
              </a:lnSpc>
              <a:spcBef>
                <a:spcPts val="700"/>
              </a:spcBef>
              <a:spcAft>
                <a:spcPts val="0"/>
              </a:spcAft>
              <a:buClr>
                <a:schemeClr val="accent1"/>
              </a:buClr>
              <a:buSzPts val="1700"/>
              <a:buFont typeface="Arial"/>
              <a:buChar char="•"/>
              <a:defRPr sz="1700" b="0" i="0" u="none" strike="noStrike" cap="none">
                <a:solidFill>
                  <a:srgbClr val="3D372F"/>
                </a:solidFill>
                <a:latin typeface="Arial"/>
                <a:ea typeface="Arial"/>
                <a:cs typeface="Arial"/>
                <a:sym typeface="Arial"/>
              </a:defRPr>
            </a:lvl5pPr>
            <a:lvl6pPr marL="2743200" marR="0" lvl="5" indent="-336550" algn="l" rtl="0">
              <a:lnSpc>
                <a:spcPct val="120000"/>
              </a:lnSpc>
              <a:spcBef>
                <a:spcPts val="700"/>
              </a:spcBef>
              <a:spcAft>
                <a:spcPts val="0"/>
              </a:spcAft>
              <a:buClr>
                <a:schemeClr val="accent1"/>
              </a:buClr>
              <a:buSzPts val="1700"/>
              <a:buFont typeface="Arial"/>
              <a:buChar char="•"/>
              <a:defRPr sz="1700" b="0" i="0" u="none" strike="noStrike" cap="none">
                <a:solidFill>
                  <a:schemeClr val="dk1"/>
                </a:solidFill>
                <a:latin typeface="Arial"/>
                <a:ea typeface="Arial"/>
                <a:cs typeface="Arial"/>
                <a:sym typeface="Arial"/>
              </a:defRPr>
            </a:lvl6pPr>
            <a:lvl7pPr marL="3200400" marR="0" lvl="6" indent="-336550" algn="l" rtl="0">
              <a:lnSpc>
                <a:spcPct val="120000"/>
              </a:lnSpc>
              <a:spcBef>
                <a:spcPts val="700"/>
              </a:spcBef>
              <a:spcAft>
                <a:spcPts val="0"/>
              </a:spcAft>
              <a:buClr>
                <a:schemeClr val="accent1"/>
              </a:buClr>
              <a:buSzPts val="1700"/>
              <a:buFont typeface="Arial"/>
              <a:buChar char="•"/>
              <a:defRPr sz="1700" b="0" i="0" u="none" strike="noStrike" cap="none">
                <a:solidFill>
                  <a:schemeClr val="dk1"/>
                </a:solidFill>
                <a:latin typeface="Arial"/>
                <a:ea typeface="Arial"/>
                <a:cs typeface="Arial"/>
                <a:sym typeface="Arial"/>
              </a:defRPr>
            </a:lvl7pPr>
            <a:lvl8pPr marL="3657600" marR="0" lvl="7" indent="-336550" algn="l" rtl="0">
              <a:lnSpc>
                <a:spcPct val="120000"/>
              </a:lnSpc>
              <a:spcBef>
                <a:spcPts val="700"/>
              </a:spcBef>
              <a:spcAft>
                <a:spcPts val="0"/>
              </a:spcAft>
              <a:buClr>
                <a:schemeClr val="accent1"/>
              </a:buClr>
              <a:buSzPts val="1700"/>
              <a:buFont typeface="Arial"/>
              <a:buChar char="•"/>
              <a:defRPr sz="1700" b="0" i="0" u="none" strike="noStrike" cap="none">
                <a:solidFill>
                  <a:schemeClr val="dk1"/>
                </a:solidFill>
                <a:latin typeface="Arial"/>
                <a:ea typeface="Arial"/>
                <a:cs typeface="Arial"/>
                <a:sym typeface="Arial"/>
              </a:defRPr>
            </a:lvl8pPr>
            <a:lvl9pPr marL="4114800" marR="0" lvl="8" indent="-336550" algn="l" rtl="0">
              <a:lnSpc>
                <a:spcPct val="120000"/>
              </a:lnSpc>
              <a:spcBef>
                <a:spcPts val="700"/>
              </a:spcBef>
              <a:spcAft>
                <a:spcPts val="0"/>
              </a:spcAft>
              <a:buClr>
                <a:schemeClr val="accent1"/>
              </a:buClr>
              <a:buSzPts val="1700"/>
              <a:buFont typeface="Arial"/>
              <a:buChar char="•"/>
              <a:defRPr sz="1700" b="0" i="0" u="none" strike="noStrike" cap="none">
                <a:solidFill>
                  <a:schemeClr val="dk1"/>
                </a:solidFill>
                <a:latin typeface="Arial"/>
                <a:ea typeface="Arial"/>
                <a:cs typeface="Arial"/>
                <a:sym typeface="Arial"/>
              </a:defRPr>
            </a:lvl9pPr>
          </a:lstStyle>
          <a:p>
            <a:endParaRPr/>
          </a:p>
        </p:txBody>
      </p:sp>
      <p:sp>
        <p:nvSpPr>
          <p:cNvPr id="209" name="Google Shape;209;p29"/>
          <p:cNvSpPr txBox="1">
            <a:spLocks noGrp="1"/>
          </p:cNvSpPr>
          <p:nvPr>
            <p:ph type="dt" idx="10"/>
          </p:nvPr>
        </p:nvSpPr>
        <p:spPr>
          <a:xfrm>
            <a:off x="14980924" y="9319517"/>
            <a:ext cx="1601360" cy="462207"/>
          </a:xfrm>
          <a:prstGeom prst="rect">
            <a:avLst/>
          </a:prstGeom>
          <a:noFill/>
          <a:ln>
            <a:noFill/>
          </a:ln>
        </p:spPr>
        <p:txBody>
          <a:bodyPr spcFirstLastPara="1" wrap="square" lIns="167625" tIns="83775" rIns="167625" bIns="83775" anchor="ctr" anchorCtr="0">
            <a:noAutofit/>
          </a:bodyPr>
          <a:lstStyle>
            <a:lvl1pPr marR="0" lvl="0" algn="r" rtl="0">
              <a:lnSpc>
                <a:spcPct val="100000"/>
              </a:lnSpc>
              <a:spcBef>
                <a:spcPts val="0"/>
              </a:spcBef>
              <a:spcAft>
                <a:spcPts val="0"/>
              </a:spcAft>
              <a:buClr>
                <a:srgbClr val="000000"/>
              </a:buClr>
              <a:buSzPts val="2600"/>
              <a:buFont typeface="Arial"/>
              <a:buNone/>
              <a:defRPr sz="1400" b="0" i="0" u="none" strike="noStrike" cap="none">
                <a:solidFill>
                  <a:srgbClr val="8891AA"/>
                </a:solidFill>
                <a:latin typeface="Arial"/>
                <a:ea typeface="Arial"/>
                <a:cs typeface="Arial"/>
                <a:sym typeface="Arial"/>
              </a:defRPr>
            </a:lvl1pPr>
            <a:lvl2pPr marR="0" lvl="1" algn="l" rtl="0">
              <a:lnSpc>
                <a:spcPct val="100000"/>
              </a:lnSpc>
              <a:spcBef>
                <a:spcPts val="0"/>
              </a:spcBef>
              <a:spcAft>
                <a:spcPts val="0"/>
              </a:spcAft>
              <a:buClr>
                <a:srgbClr val="000000"/>
              </a:buClr>
              <a:buSzPts val="2600"/>
              <a:buFont typeface="Arial"/>
              <a:buNone/>
              <a:defRPr sz="33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2600"/>
              <a:buFont typeface="Arial"/>
              <a:buNone/>
              <a:defRPr sz="33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2600"/>
              <a:buFont typeface="Arial"/>
              <a:buNone/>
              <a:defRPr sz="33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2600"/>
              <a:buFont typeface="Arial"/>
              <a:buNone/>
              <a:defRPr sz="33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2600"/>
              <a:buFont typeface="Arial"/>
              <a:buNone/>
              <a:defRPr sz="33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2600"/>
              <a:buFont typeface="Arial"/>
              <a:buNone/>
              <a:defRPr sz="33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2600"/>
              <a:buFont typeface="Arial"/>
              <a:buNone/>
              <a:defRPr sz="33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2600"/>
              <a:buFont typeface="Arial"/>
              <a:buNone/>
              <a:defRPr sz="3300" b="0" i="0" u="none" strike="noStrike" cap="none">
                <a:solidFill>
                  <a:schemeClr val="dk1"/>
                </a:solidFill>
                <a:latin typeface="Arial"/>
                <a:ea typeface="Arial"/>
                <a:cs typeface="Arial"/>
                <a:sym typeface="Arial"/>
              </a:defRPr>
            </a:lvl9pPr>
          </a:lstStyle>
          <a:p>
            <a:endParaRPr/>
          </a:p>
        </p:txBody>
      </p:sp>
      <p:sp>
        <p:nvSpPr>
          <p:cNvPr id="210" name="Google Shape;210;p29"/>
          <p:cNvSpPr txBox="1">
            <a:spLocks noGrp="1"/>
          </p:cNvSpPr>
          <p:nvPr>
            <p:ph type="sldNum" idx="12"/>
          </p:nvPr>
        </p:nvSpPr>
        <p:spPr>
          <a:xfrm>
            <a:off x="2177372" y="9317925"/>
            <a:ext cx="1022218" cy="463801"/>
          </a:xfrm>
          <a:prstGeom prst="rect">
            <a:avLst/>
          </a:prstGeom>
          <a:noFill/>
          <a:ln>
            <a:noFill/>
          </a:ln>
        </p:spPr>
        <p:txBody>
          <a:bodyPr spcFirstLastPara="1" wrap="square" lIns="167625" tIns="83775" rIns="167625" bIns="83775" anchor="t" anchorCtr="0">
            <a:noAutofit/>
          </a:bodyPr>
          <a:lstStyle>
            <a:lvl1pPr marL="0" marR="0" lvl="0" indent="0" algn="l" rtl="0">
              <a:lnSpc>
                <a:spcPct val="100000"/>
              </a:lnSpc>
              <a:spcBef>
                <a:spcPts val="0"/>
              </a:spcBef>
              <a:spcAft>
                <a:spcPts val="0"/>
              </a:spcAft>
              <a:buClr>
                <a:srgbClr val="000000"/>
              </a:buClr>
              <a:buSzPts val="1900"/>
              <a:buFont typeface="Arial"/>
              <a:buNone/>
              <a:defRPr sz="1900" b="0" i="0" u="none" strike="noStrike" cap="none">
                <a:solidFill>
                  <a:srgbClr val="7F7F7F"/>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900"/>
              <a:buFont typeface="Arial"/>
              <a:buNone/>
              <a:defRPr sz="1900" b="0" i="0" u="none" strike="noStrike" cap="none">
                <a:solidFill>
                  <a:srgbClr val="7F7F7F"/>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900"/>
              <a:buFont typeface="Arial"/>
              <a:buNone/>
              <a:defRPr sz="1900" b="0" i="0" u="none" strike="noStrike" cap="none">
                <a:solidFill>
                  <a:srgbClr val="7F7F7F"/>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900"/>
              <a:buFont typeface="Arial"/>
              <a:buNone/>
              <a:defRPr sz="1900" b="0" i="0" u="none" strike="noStrike" cap="none">
                <a:solidFill>
                  <a:srgbClr val="7F7F7F"/>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900"/>
              <a:buFont typeface="Arial"/>
              <a:buNone/>
              <a:defRPr sz="1900" b="0" i="0" u="none" strike="noStrike" cap="none">
                <a:solidFill>
                  <a:srgbClr val="7F7F7F"/>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900"/>
              <a:buFont typeface="Arial"/>
              <a:buNone/>
              <a:defRPr sz="1900" b="0" i="0" u="none" strike="noStrike" cap="none">
                <a:solidFill>
                  <a:srgbClr val="7F7F7F"/>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900"/>
              <a:buFont typeface="Arial"/>
              <a:buNone/>
              <a:defRPr sz="1900" b="0" i="0" u="none" strike="noStrike" cap="none">
                <a:solidFill>
                  <a:srgbClr val="7F7F7F"/>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900"/>
              <a:buFont typeface="Arial"/>
              <a:buNone/>
              <a:defRPr sz="1900" b="0" i="0" u="none" strike="noStrike" cap="none">
                <a:solidFill>
                  <a:srgbClr val="7F7F7F"/>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900"/>
              <a:buFont typeface="Arial"/>
              <a:buNone/>
              <a:defRPr sz="1900" b="0" i="0" u="none" strike="noStrike" cap="none">
                <a:solidFill>
                  <a:srgbClr val="7F7F7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 id="2147483688" r:id="rId14"/>
    <p:sldLayoutId id="2147483689" r:id="rId15"/>
    <p:sldLayoutId id="2147483690"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creativecommons.org/licenses/by/4.0/" TargetMode="External"/><Relationship Id="rId2" Type="http://schemas.openxmlformats.org/officeDocument/2006/relationships/notesSlide" Target="../notesSlides/notesSlide1.xml"/><Relationship Id="rId1" Type="http://schemas.openxmlformats.org/officeDocument/2006/relationships/slideLayout" Target="../slideLayouts/slideLayout29.xml"/><Relationship Id="rId6" Type="http://schemas.openxmlformats.org/officeDocument/2006/relationships/hyperlink" Target="http://creativecommons.org/licenses/by/4.0" TargetMode="External"/><Relationship Id="rId5" Type="http://schemas.openxmlformats.org/officeDocument/2006/relationships/hyperlink" Target="http://cccco.edu/" TargetMode="External"/><Relationship Id="rId4" Type="http://schemas.openxmlformats.org/officeDocument/2006/relationships/hyperlink" Target="http://asccc-oeri.org/"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3" Type="http://schemas.openxmlformats.org/officeDocument/2006/relationships/hyperlink" Target="https://legiscan.com/CA/text/AB607/id/2837351" TargetMode="External"/><Relationship Id="rId2" Type="http://schemas.openxmlformats.org/officeDocument/2006/relationships/notesSlide" Target="../notesSlides/notesSlide6.xml"/><Relationship Id="rId1" Type="http://schemas.openxmlformats.org/officeDocument/2006/relationships/slideLayout" Target="../slideLayouts/slideLayout2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hyperlink" Target="https://asccc-oeri.org/oer-resources-by-tmc-2/" TargetMode="External"/><Relationship Id="rId2" Type="http://schemas.openxmlformats.org/officeDocument/2006/relationships/hyperlink" Target="https://asccc-oeri.org/open-educational-resources-by-c-id/" TargetMode="External"/><Relationship Id="rId1" Type="http://schemas.openxmlformats.org/officeDocument/2006/relationships/slideLayout" Target="../slideLayouts/slideLayout5.xml"/><Relationship Id="rId4" Type="http://schemas.openxmlformats.org/officeDocument/2006/relationships/hyperlink" Target="https://asccc-oeri.org/asccc-oeri-identified-gaps-in-oer-availability/"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tinyurl.com/OERI-Support" TargetMode="External"/><Relationship Id="rId2" Type="http://schemas.openxmlformats.org/officeDocument/2006/relationships/notesSlide" Target="../notesSlides/notesSlide11.xml"/><Relationship Id="rId1" Type="http://schemas.openxmlformats.org/officeDocument/2006/relationships/slideLayout" Target="../slideLayouts/slideLayout2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8.xml"/></Relationships>
</file>

<file path=ppt/slides/_rels/slide22.xml.rels><?xml version="1.0" encoding="UTF-8" standalone="yes"?>
<Relationships xmlns="http://schemas.openxmlformats.org/package/2006/relationships"><Relationship Id="rId3" Type="http://schemas.openxmlformats.org/officeDocument/2006/relationships/hyperlink" Target="https://www.cccco.edu/about-us/chancellors-office/divisions/educational-services-and-support/burden-free-instructional-materials/" TargetMode="External"/><Relationship Id="rId7" Type="http://schemas.openxmlformats.org/officeDocument/2006/relationships/hyperlink" Target="https://asccc-oeri.org/webinars-and-events/" TargetMode="External"/><Relationship Id="rId2" Type="http://schemas.openxmlformats.org/officeDocument/2006/relationships/notesSlide" Target="../notesSlides/notesSlide13.xml"/><Relationship Id="rId1" Type="http://schemas.openxmlformats.org/officeDocument/2006/relationships/slideLayout" Target="../slideLayouts/slideLayout28.xml"/><Relationship Id="rId6" Type="http://schemas.openxmlformats.org/officeDocument/2006/relationships/hyperlink" Target="https://asccc-oeri.org/california-community-colleges-low-cost-textbook-definitions-8-21-22/" TargetMode="External"/><Relationship Id="rId5" Type="http://schemas.openxmlformats.org/officeDocument/2006/relationships/hyperlink" Target="https://asccc-oeri.org/2025/11/07/open-educational-resources-and-burden-free-access-to-instructional-materials-policy-development/" TargetMode="External"/><Relationship Id="rId4" Type="http://schemas.openxmlformats.org/officeDocument/2006/relationships/hyperlink" Target="https://asccc-oeri.org/burden-free-access-to-instructional-materials/" TargetMode="External"/></Relationships>
</file>

<file path=ppt/slides/_rels/slide23.xml.rels><?xml version="1.0" encoding="UTF-8" standalone="yes"?>
<Relationships xmlns="http://schemas.openxmlformats.org/package/2006/relationships"><Relationship Id="rId8" Type="http://schemas.openxmlformats.org/officeDocument/2006/relationships/hyperlink" Target="https://ccconlineed.instructure.com/enroll/6K8WAY" TargetMode="External"/><Relationship Id="rId3" Type="http://schemas.openxmlformats.org/officeDocument/2006/relationships/hyperlink" Target="https://asccc-oeri.org/professional-development-college-pdc/" TargetMode="External"/><Relationship Id="rId7" Type="http://schemas.openxmlformats.org/officeDocument/2006/relationships/hyperlink" Target="https://ccconlineed.instructure.com/enroll/L4NMER" TargetMode="External"/><Relationship Id="rId2" Type="http://schemas.openxmlformats.org/officeDocument/2006/relationships/notesSlide" Target="../notesSlides/notesSlide14.xml"/><Relationship Id="rId1" Type="http://schemas.openxmlformats.org/officeDocument/2006/relationships/slideLayout" Target="../slideLayouts/slideLayout28.xml"/><Relationship Id="rId6" Type="http://schemas.openxmlformats.org/officeDocument/2006/relationships/hyperlink" Target="https://ccconlineed.instructure.com/enroll/RXXECC" TargetMode="External"/><Relationship Id="rId5" Type="http://schemas.openxmlformats.org/officeDocument/2006/relationships/hyperlink" Target="https://ccconlineed.instructure.com/courses/7893" TargetMode="External"/><Relationship Id="rId4" Type="http://schemas.openxmlformats.org/officeDocument/2006/relationships/hyperlink" Target="https://ccconlineed.instructure.com/courses/7709" TargetMode="External"/><Relationship Id="rId9" Type="http://schemas.openxmlformats.org/officeDocument/2006/relationships/hyperlink" Target="https://ccconlineed.instructure.com/enroll/LRW6B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sp>
        <p:nvSpPr>
          <p:cNvPr id="319" name="Google Shape;319;p47"/>
          <p:cNvSpPr txBox="1">
            <a:spLocks noGrp="1"/>
          </p:cNvSpPr>
          <p:nvPr>
            <p:ph type="ctrTitle"/>
          </p:nvPr>
        </p:nvSpPr>
        <p:spPr>
          <a:xfrm>
            <a:off x="1531500" y="3090600"/>
            <a:ext cx="15225000" cy="4105800"/>
          </a:xfrm>
          <a:prstGeom prst="rect">
            <a:avLst/>
          </a:prstGeom>
          <a:noFill/>
          <a:ln>
            <a:noFill/>
          </a:ln>
        </p:spPr>
        <p:txBody>
          <a:bodyPr spcFirstLastPara="1" wrap="square" lIns="167625" tIns="83775" rIns="167625" bIns="0" anchor="b" anchorCtr="0">
            <a:noAutofit/>
          </a:bodyPr>
          <a:lstStyle/>
          <a:p>
            <a:pPr marL="228600" lvl="0" indent="0" algn="ctr" rtl="0">
              <a:lnSpc>
                <a:spcPct val="90000"/>
              </a:lnSpc>
              <a:spcBef>
                <a:spcPts val="0"/>
              </a:spcBef>
              <a:spcAft>
                <a:spcPts val="0"/>
              </a:spcAft>
              <a:buClr>
                <a:schemeClr val="accent1"/>
              </a:buClr>
              <a:buSzPts val="2900"/>
              <a:buNone/>
            </a:pPr>
            <a:r>
              <a:rPr lang="en-US" sz="6000">
                <a:solidFill>
                  <a:schemeClr val="lt1"/>
                </a:solidFill>
              </a:rPr>
              <a:t>What CIOs and Senate Presidents Need to Know About Zero Textbook Cost (ZTC), Low Textbook Cost (LTC), and Burden-Free Instructional Materials (BFIM)</a:t>
            </a:r>
            <a:endParaRPr sz="6000">
              <a:solidFill>
                <a:schemeClr val="lt1"/>
              </a:solidFill>
            </a:endParaRPr>
          </a:p>
        </p:txBody>
      </p:sp>
      <p:sp>
        <p:nvSpPr>
          <p:cNvPr id="320" name="Google Shape;320;p47"/>
          <p:cNvSpPr txBox="1">
            <a:spLocks noGrp="1"/>
          </p:cNvSpPr>
          <p:nvPr>
            <p:ph type="subTitle" idx="1"/>
          </p:nvPr>
        </p:nvSpPr>
        <p:spPr>
          <a:xfrm>
            <a:off x="967451" y="8053731"/>
            <a:ext cx="16689000" cy="1999800"/>
          </a:xfrm>
          <a:prstGeom prst="rect">
            <a:avLst/>
          </a:prstGeom>
          <a:noFill/>
          <a:ln>
            <a:noFill/>
          </a:ln>
        </p:spPr>
        <p:txBody>
          <a:bodyPr spcFirstLastPara="1" wrap="square" lIns="167625" tIns="167625" rIns="167625" bIns="167625" anchor="t" anchorCtr="0">
            <a:normAutofit fontScale="92500" lnSpcReduction="20000"/>
          </a:bodyPr>
          <a:lstStyle/>
          <a:p>
            <a:pPr marL="0" lvl="0" indent="0" algn="l" rtl="0">
              <a:lnSpc>
                <a:spcPct val="120000"/>
              </a:lnSpc>
              <a:spcBef>
                <a:spcPts val="1400"/>
              </a:spcBef>
              <a:spcAft>
                <a:spcPts val="0"/>
              </a:spcAft>
              <a:buSzPts val="4200"/>
              <a:buNone/>
            </a:pPr>
            <a:r>
              <a:rPr lang="en-US" sz="2200" dirty="0"/>
              <a:t>This presentation last modified October 8, 2026. Modifications made for accessibility purposes.</a:t>
            </a:r>
            <a:br>
              <a:rPr lang="en-US" sz="3700" dirty="0"/>
            </a:br>
            <a:r>
              <a:rPr lang="en-US" sz="2200" dirty="0"/>
              <a:t>This work is licensed under a </a:t>
            </a:r>
            <a:r>
              <a:rPr lang="en-US" sz="2200" u="sng" dirty="0">
                <a:solidFill>
                  <a:schemeClr val="hlink"/>
                </a:solidFill>
                <a:hlinkClick r:id="rId3"/>
              </a:rPr>
              <a:t>Creative Commons Attribution 4.0 International License</a:t>
            </a:r>
            <a:r>
              <a:rPr lang="en-US" sz="2200" dirty="0"/>
              <a:t>. </a:t>
            </a:r>
            <a:endParaRPr sz="2200" dirty="0"/>
          </a:p>
          <a:p>
            <a:pPr marL="0" lvl="0" indent="0" algn="l" rtl="0">
              <a:lnSpc>
                <a:spcPct val="120000"/>
              </a:lnSpc>
              <a:spcBef>
                <a:spcPts val="1400"/>
              </a:spcBef>
              <a:spcAft>
                <a:spcPts val="0"/>
              </a:spcAft>
              <a:buSzPts val="4200"/>
              <a:buNone/>
            </a:pPr>
            <a:r>
              <a:rPr lang="en-US" sz="2200" dirty="0"/>
              <a:t>Attribute this slide deck as: “What CIOs and Senate Presidents Need to Know About ZTC, LTC, BFIM” by </a:t>
            </a:r>
            <a:r>
              <a:rPr lang="en-US" sz="2200" u="sng" dirty="0">
                <a:solidFill>
                  <a:schemeClr val="hlink"/>
                </a:solidFill>
                <a:hlinkClick r:id="rId4"/>
              </a:rPr>
              <a:t>ASCCC OERI</a:t>
            </a:r>
            <a:r>
              <a:rPr lang="en-US" sz="2200" dirty="0"/>
              <a:t> and </a:t>
            </a:r>
            <a:r>
              <a:rPr lang="en-US" sz="2200" dirty="0">
                <a:hlinkClick r:id="rId5"/>
              </a:rPr>
              <a:t>the California Community Colleges Chancellor’s Office</a:t>
            </a:r>
            <a:r>
              <a:rPr lang="en-US" sz="2200" dirty="0"/>
              <a:t> is licensed under </a:t>
            </a:r>
            <a:r>
              <a:rPr lang="en-US" sz="2200" u="sng" dirty="0">
                <a:solidFill>
                  <a:schemeClr val="hlink"/>
                </a:solidFill>
                <a:hlinkClick r:id="rId6"/>
              </a:rPr>
              <a:t>CC BY 4.0</a:t>
            </a:r>
            <a:r>
              <a:rPr lang="en-US" sz="2200" dirty="0"/>
              <a:t>.</a:t>
            </a:r>
            <a:endParaRPr sz="2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sp>
        <p:nvSpPr>
          <p:cNvPr id="325" name="Google Shape;325;p48"/>
          <p:cNvSpPr txBox="1">
            <a:spLocks noGrp="1"/>
          </p:cNvSpPr>
          <p:nvPr>
            <p:ph type="title"/>
          </p:nvPr>
        </p:nvSpPr>
        <p:spPr>
          <a:xfrm>
            <a:off x="2177372" y="1212455"/>
            <a:ext cx="14404912" cy="1339667"/>
          </a:xfrm>
          <a:prstGeom prst="rect">
            <a:avLst/>
          </a:prstGeom>
          <a:noFill/>
          <a:ln>
            <a:noFill/>
          </a:ln>
        </p:spPr>
        <p:txBody>
          <a:bodyPr spcFirstLastPara="1" wrap="square" lIns="167625" tIns="83775" rIns="167625" bIns="83775" anchor="b" anchorCtr="0">
            <a:noAutofit/>
          </a:bodyPr>
          <a:lstStyle/>
          <a:p>
            <a:pPr marL="0" lvl="0" indent="0" algn="l" rtl="0">
              <a:lnSpc>
                <a:spcPct val="90000"/>
              </a:lnSpc>
              <a:spcBef>
                <a:spcPts val="0"/>
              </a:spcBef>
              <a:spcAft>
                <a:spcPts val="0"/>
              </a:spcAft>
              <a:buClr>
                <a:schemeClr val="lt1"/>
              </a:buClr>
              <a:buSzPts val="5900"/>
              <a:buFont typeface="Arial"/>
              <a:buNone/>
            </a:pPr>
            <a:r>
              <a:rPr lang="en-US"/>
              <a:t>Webinar Description</a:t>
            </a:r>
            <a:endParaRPr/>
          </a:p>
        </p:txBody>
      </p:sp>
      <p:sp>
        <p:nvSpPr>
          <p:cNvPr id="326" name="Google Shape;326;p48"/>
          <p:cNvSpPr txBox="1">
            <a:spLocks noGrp="1"/>
          </p:cNvSpPr>
          <p:nvPr>
            <p:ph type="body" idx="1"/>
          </p:nvPr>
        </p:nvSpPr>
        <p:spPr>
          <a:xfrm>
            <a:off x="1349125" y="3138925"/>
            <a:ext cx="15300300" cy="6058500"/>
          </a:xfrm>
          <a:prstGeom prst="rect">
            <a:avLst/>
          </a:prstGeom>
          <a:noFill/>
          <a:ln>
            <a:noFill/>
          </a:ln>
        </p:spPr>
        <p:txBody>
          <a:bodyPr spcFirstLastPara="1" wrap="square" lIns="167625" tIns="83775" rIns="167625" bIns="83775" anchor="t" anchorCtr="0">
            <a:noAutofit/>
          </a:bodyPr>
          <a:lstStyle/>
          <a:p>
            <a:pPr marL="838200" lvl="0" indent="-603250" algn="l" rtl="0">
              <a:lnSpc>
                <a:spcPct val="120000"/>
              </a:lnSpc>
              <a:spcBef>
                <a:spcPts val="1400"/>
              </a:spcBef>
              <a:spcAft>
                <a:spcPts val="0"/>
              </a:spcAft>
              <a:buSzPts val="2900"/>
              <a:buChar char="•"/>
            </a:pPr>
            <a:r>
              <a:rPr lang="en-US" sz="3300"/>
              <a:t>ZTC, LTC, and BFIM policies are all components of a system-wide effort to address inequities related to instructional materials. What ZTC-related expectations does the California Community Colleges Chancellor’s Office have of the colleges? As colleges conclude their ZTC work or develop a spend down plan, what actions do local academic leaders need to take? Why should colleges that have an LTC threshold greater than $30 consider changing it? And what does a college need to do to ensure it is compliant with Title 5 § 54221. Burden-Free Access to Instructional Materials? Join us for an overview of what is happening, what will happen, and what is expected of you.</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Google Shape;331;p49"/>
          <p:cNvSpPr txBox="1">
            <a:spLocks noGrp="1"/>
          </p:cNvSpPr>
          <p:nvPr>
            <p:ph type="title"/>
          </p:nvPr>
        </p:nvSpPr>
        <p:spPr>
          <a:xfrm>
            <a:off x="2177372" y="1212455"/>
            <a:ext cx="14404912" cy="1339667"/>
          </a:xfrm>
          <a:prstGeom prst="rect">
            <a:avLst/>
          </a:prstGeom>
          <a:noFill/>
          <a:ln>
            <a:noFill/>
          </a:ln>
        </p:spPr>
        <p:txBody>
          <a:bodyPr spcFirstLastPara="1" wrap="square" lIns="167625" tIns="83775" rIns="167625" bIns="83775" anchor="b" anchorCtr="0">
            <a:noAutofit/>
          </a:bodyPr>
          <a:lstStyle/>
          <a:p>
            <a:pPr marL="0" lvl="0" indent="0" algn="l" rtl="0">
              <a:lnSpc>
                <a:spcPct val="90000"/>
              </a:lnSpc>
              <a:spcBef>
                <a:spcPts val="0"/>
              </a:spcBef>
              <a:spcAft>
                <a:spcPts val="0"/>
              </a:spcAft>
              <a:buClr>
                <a:schemeClr val="lt1"/>
              </a:buClr>
              <a:buSzPts val="5900"/>
              <a:buFont typeface="Arial"/>
              <a:buNone/>
            </a:pPr>
            <a:r>
              <a:rPr lang="en-US"/>
              <a:t>Presenters</a:t>
            </a:r>
            <a:endParaRPr/>
          </a:p>
        </p:txBody>
      </p:sp>
      <p:sp>
        <p:nvSpPr>
          <p:cNvPr id="332" name="Google Shape;332;p49"/>
          <p:cNvSpPr txBox="1">
            <a:spLocks noGrp="1"/>
          </p:cNvSpPr>
          <p:nvPr>
            <p:ph type="body" idx="1"/>
          </p:nvPr>
        </p:nvSpPr>
        <p:spPr>
          <a:xfrm>
            <a:off x="2177372" y="3023602"/>
            <a:ext cx="14404912" cy="6058619"/>
          </a:xfrm>
          <a:prstGeom prst="rect">
            <a:avLst/>
          </a:prstGeom>
          <a:noFill/>
          <a:ln>
            <a:noFill/>
          </a:ln>
        </p:spPr>
        <p:txBody>
          <a:bodyPr spcFirstLastPara="1" wrap="square" lIns="167625" tIns="83775" rIns="167625" bIns="83775" anchor="t" anchorCtr="0">
            <a:normAutofit lnSpcReduction="10000"/>
          </a:bodyPr>
          <a:lstStyle/>
          <a:p>
            <a:pPr marL="838200" lvl="0" indent="-603250" algn="l" rtl="0">
              <a:lnSpc>
                <a:spcPct val="120000"/>
              </a:lnSpc>
              <a:spcBef>
                <a:spcPts val="1400"/>
              </a:spcBef>
              <a:spcAft>
                <a:spcPts val="0"/>
              </a:spcAft>
              <a:buSzPts val="2900"/>
              <a:buChar char="•"/>
            </a:pPr>
            <a:r>
              <a:rPr lang="en-US" sz="3300"/>
              <a:t>Mari Estrada</a:t>
            </a:r>
            <a:endParaRPr/>
          </a:p>
          <a:p>
            <a:pPr marL="1676400" lvl="1" indent="-584200" algn="l" rtl="0">
              <a:lnSpc>
                <a:spcPct val="120000"/>
              </a:lnSpc>
              <a:spcBef>
                <a:spcPts val="700"/>
              </a:spcBef>
              <a:spcAft>
                <a:spcPts val="0"/>
              </a:spcAft>
              <a:buSzPts val="2600"/>
              <a:buChar char="•"/>
            </a:pPr>
            <a:r>
              <a:rPr lang="en-US" sz="3300"/>
              <a:t>Dean of Academic Affairs, Educational Services and Support Division, California Community Colleges Chancellor’s Office (CCCCO)</a:t>
            </a:r>
            <a:endParaRPr/>
          </a:p>
          <a:p>
            <a:pPr marL="838200" lvl="0" indent="-603250" algn="l" rtl="0">
              <a:lnSpc>
                <a:spcPct val="120000"/>
              </a:lnSpc>
              <a:spcBef>
                <a:spcPts val="1400"/>
              </a:spcBef>
              <a:spcAft>
                <a:spcPts val="0"/>
              </a:spcAft>
              <a:buSzPts val="2900"/>
              <a:buChar char="•"/>
            </a:pPr>
            <a:r>
              <a:rPr lang="en-US" sz="3300"/>
              <a:t>Chad Funk</a:t>
            </a:r>
            <a:endParaRPr/>
          </a:p>
          <a:p>
            <a:pPr marL="1676400" lvl="1" indent="-584200" algn="l" rtl="0">
              <a:lnSpc>
                <a:spcPct val="120000"/>
              </a:lnSpc>
              <a:spcBef>
                <a:spcPts val="700"/>
              </a:spcBef>
              <a:spcAft>
                <a:spcPts val="0"/>
              </a:spcAft>
              <a:buSzPts val="2600"/>
              <a:buChar char="•"/>
            </a:pPr>
            <a:r>
              <a:rPr lang="en-US" sz="3300"/>
              <a:t>Specialist, Intervention Proposals and Grants, CCCCO</a:t>
            </a:r>
            <a:endParaRPr/>
          </a:p>
          <a:p>
            <a:pPr marL="838200" lvl="0" indent="-603250" algn="l" rtl="0">
              <a:lnSpc>
                <a:spcPct val="120000"/>
              </a:lnSpc>
              <a:spcBef>
                <a:spcPts val="1400"/>
              </a:spcBef>
              <a:spcAft>
                <a:spcPts val="0"/>
              </a:spcAft>
              <a:buSzPts val="2900"/>
              <a:buChar char="•"/>
            </a:pPr>
            <a:r>
              <a:rPr lang="en-US" sz="3300"/>
              <a:t>Michelle Pilati</a:t>
            </a:r>
            <a:endParaRPr/>
          </a:p>
          <a:p>
            <a:pPr marL="1676400" lvl="1" indent="-584200" algn="l" rtl="0">
              <a:lnSpc>
                <a:spcPct val="120000"/>
              </a:lnSpc>
              <a:spcBef>
                <a:spcPts val="700"/>
              </a:spcBef>
              <a:spcAft>
                <a:spcPts val="0"/>
              </a:spcAft>
              <a:buSzPts val="2600"/>
              <a:buChar char="•"/>
            </a:pPr>
            <a:r>
              <a:rPr lang="en-US" sz="2900"/>
              <a:t>Project Director, Academic Senate for California Community Colleges Open Educational Resources Initiative (OERI)</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sp>
        <p:nvSpPr>
          <p:cNvPr id="338" name="Google Shape;338;p50"/>
          <p:cNvSpPr txBox="1">
            <a:spLocks noGrp="1"/>
          </p:cNvSpPr>
          <p:nvPr>
            <p:ph type="title"/>
          </p:nvPr>
        </p:nvSpPr>
        <p:spPr>
          <a:xfrm>
            <a:off x="2177372" y="1212455"/>
            <a:ext cx="14404912" cy="1339667"/>
          </a:xfrm>
          <a:prstGeom prst="rect">
            <a:avLst/>
          </a:prstGeom>
          <a:noFill/>
          <a:ln>
            <a:noFill/>
          </a:ln>
        </p:spPr>
        <p:txBody>
          <a:bodyPr spcFirstLastPara="1" wrap="square" lIns="167625" tIns="83775" rIns="167625" bIns="83775" anchor="b" anchorCtr="0">
            <a:noAutofit/>
          </a:bodyPr>
          <a:lstStyle/>
          <a:p>
            <a:pPr marL="0" lvl="0" indent="0" algn="l" rtl="0">
              <a:lnSpc>
                <a:spcPct val="90000"/>
              </a:lnSpc>
              <a:spcBef>
                <a:spcPts val="0"/>
              </a:spcBef>
              <a:spcAft>
                <a:spcPts val="0"/>
              </a:spcAft>
              <a:buClr>
                <a:schemeClr val="lt1"/>
              </a:buClr>
              <a:buSzPts val="5900"/>
              <a:buFont typeface="Arial"/>
              <a:buNone/>
            </a:pPr>
            <a:r>
              <a:rPr lang="en-US"/>
              <a:t>Overview</a:t>
            </a:r>
            <a:endParaRPr/>
          </a:p>
        </p:txBody>
      </p:sp>
      <p:sp>
        <p:nvSpPr>
          <p:cNvPr id="339" name="Google Shape;339;p50"/>
          <p:cNvSpPr txBox="1">
            <a:spLocks noGrp="1"/>
          </p:cNvSpPr>
          <p:nvPr>
            <p:ph type="body" idx="1"/>
          </p:nvPr>
        </p:nvSpPr>
        <p:spPr>
          <a:xfrm>
            <a:off x="2103150" y="3286275"/>
            <a:ext cx="11498550" cy="6090300"/>
          </a:xfrm>
          <a:prstGeom prst="rect">
            <a:avLst/>
          </a:prstGeom>
          <a:noFill/>
          <a:ln>
            <a:noFill/>
          </a:ln>
        </p:spPr>
        <p:txBody>
          <a:bodyPr spcFirstLastPara="1" wrap="square" lIns="167625" tIns="83775" rIns="167625" bIns="83775" anchor="t" anchorCtr="0">
            <a:noAutofit/>
          </a:bodyPr>
          <a:lstStyle/>
          <a:p>
            <a:pPr marL="838200" lvl="0" indent="-647700" algn="l" rtl="0">
              <a:lnSpc>
                <a:spcPct val="120000"/>
              </a:lnSpc>
              <a:spcBef>
                <a:spcPts val="1400"/>
              </a:spcBef>
              <a:spcAft>
                <a:spcPts val="0"/>
              </a:spcAft>
              <a:buSzPts val="3600"/>
              <a:buChar char="•"/>
            </a:pPr>
            <a:r>
              <a:rPr lang="en-US" sz="3600" dirty="0"/>
              <a:t>Why, What, and How</a:t>
            </a:r>
            <a:endParaRPr sz="3600" dirty="0"/>
          </a:p>
          <a:p>
            <a:pPr marL="838200" lvl="0" indent="-647700" algn="l" rtl="0">
              <a:lnSpc>
                <a:spcPct val="120000"/>
              </a:lnSpc>
              <a:spcBef>
                <a:spcPts val="1400"/>
              </a:spcBef>
              <a:spcAft>
                <a:spcPts val="0"/>
              </a:spcAft>
              <a:buSzPts val="3600"/>
              <a:buChar char="•"/>
            </a:pPr>
            <a:r>
              <a:rPr lang="en-US" sz="3600" dirty="0"/>
              <a:t>CCCCO 70% OER Goal</a:t>
            </a:r>
            <a:endParaRPr sz="3600" dirty="0"/>
          </a:p>
          <a:p>
            <a:pPr marL="838200" lvl="0" indent="-647700" algn="l" rtl="0">
              <a:lnSpc>
                <a:spcPct val="120000"/>
              </a:lnSpc>
              <a:spcBef>
                <a:spcPts val="1400"/>
              </a:spcBef>
              <a:spcAft>
                <a:spcPts val="0"/>
              </a:spcAft>
              <a:buSzPts val="3600"/>
              <a:buChar char="•"/>
            </a:pPr>
            <a:r>
              <a:rPr lang="en-US" sz="3600" dirty="0"/>
              <a:t>Required College Actions</a:t>
            </a:r>
            <a:endParaRPr sz="3600" dirty="0"/>
          </a:p>
          <a:p>
            <a:pPr marL="838200" lvl="0" indent="-647700" algn="l" rtl="0">
              <a:lnSpc>
                <a:spcPct val="120000"/>
              </a:lnSpc>
              <a:spcBef>
                <a:spcPts val="1400"/>
              </a:spcBef>
              <a:spcAft>
                <a:spcPts val="0"/>
              </a:spcAft>
              <a:buSzPts val="3600"/>
              <a:buChar char="•"/>
            </a:pPr>
            <a:r>
              <a:rPr lang="en-US" sz="3600" dirty="0"/>
              <a:t>Supporting Programs and Services</a:t>
            </a:r>
            <a:endParaRPr sz="3600" dirty="0"/>
          </a:p>
          <a:p>
            <a:pPr marL="838200" lvl="0" indent="-647700" algn="l" rtl="0">
              <a:lnSpc>
                <a:spcPct val="120000"/>
              </a:lnSpc>
              <a:spcBef>
                <a:spcPts val="1400"/>
              </a:spcBef>
              <a:spcAft>
                <a:spcPts val="0"/>
              </a:spcAft>
              <a:buSzPts val="3600"/>
              <a:buChar char="•"/>
            </a:pPr>
            <a:r>
              <a:rPr lang="en-US" sz="3600" dirty="0"/>
              <a:t>OERI Strategic Support to Colleges</a:t>
            </a:r>
            <a:endParaRPr sz="3600" dirty="0"/>
          </a:p>
          <a:p>
            <a:pPr marL="838200" lvl="0" indent="-647700" algn="l" rtl="0">
              <a:lnSpc>
                <a:spcPct val="120000"/>
              </a:lnSpc>
              <a:spcBef>
                <a:spcPts val="1400"/>
              </a:spcBef>
              <a:spcAft>
                <a:spcPts val="0"/>
              </a:spcAft>
              <a:buSzPts val="3600"/>
              <a:buChar char="•"/>
            </a:pPr>
            <a:r>
              <a:rPr lang="en-US" sz="3600" dirty="0"/>
              <a:t>Questions and Answers</a:t>
            </a:r>
            <a:endParaRPr sz="3600" dirty="0"/>
          </a:p>
          <a:p>
            <a:pPr marL="0" lvl="0" indent="0" algn="l" rtl="0">
              <a:lnSpc>
                <a:spcPct val="120000"/>
              </a:lnSpc>
              <a:spcBef>
                <a:spcPts val="1400"/>
              </a:spcBef>
              <a:spcAft>
                <a:spcPts val="0"/>
              </a:spcAft>
              <a:buNone/>
            </a:pPr>
            <a:endParaRPr sz="3600" dirty="0"/>
          </a:p>
          <a:p>
            <a:pPr marL="838200" lvl="0" indent="-419100" algn="l" rtl="0">
              <a:lnSpc>
                <a:spcPct val="120000"/>
              </a:lnSpc>
              <a:spcBef>
                <a:spcPts val="1400"/>
              </a:spcBef>
              <a:spcAft>
                <a:spcPts val="0"/>
              </a:spcAft>
              <a:buSzPts val="2900"/>
              <a:buNone/>
            </a:pPr>
            <a:endParaRPr sz="3600" dirty="0"/>
          </a:p>
          <a:p>
            <a:pPr marL="838200" lvl="0" indent="-419100" algn="l" rtl="0">
              <a:lnSpc>
                <a:spcPct val="120000"/>
              </a:lnSpc>
              <a:spcBef>
                <a:spcPts val="1400"/>
              </a:spcBef>
              <a:spcAft>
                <a:spcPts val="0"/>
              </a:spcAft>
              <a:buSzPts val="2900"/>
              <a:buNone/>
            </a:pPr>
            <a:endParaRPr sz="5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sp>
        <p:nvSpPr>
          <p:cNvPr id="347" name="Google Shape;347;p51"/>
          <p:cNvSpPr txBox="1">
            <a:spLocks noGrp="1"/>
          </p:cNvSpPr>
          <p:nvPr>
            <p:ph type="title"/>
          </p:nvPr>
        </p:nvSpPr>
        <p:spPr>
          <a:xfrm>
            <a:off x="2177372" y="1212455"/>
            <a:ext cx="14404912" cy="1339667"/>
          </a:xfrm>
          <a:prstGeom prst="rect">
            <a:avLst/>
          </a:prstGeom>
          <a:noFill/>
          <a:ln>
            <a:noFill/>
          </a:ln>
        </p:spPr>
        <p:txBody>
          <a:bodyPr spcFirstLastPara="1" wrap="square" lIns="167625" tIns="83775" rIns="167625" bIns="83775" anchor="b" anchorCtr="0">
            <a:noAutofit/>
          </a:bodyPr>
          <a:lstStyle/>
          <a:p>
            <a:pPr marL="0" lvl="0" indent="0" algn="l" rtl="0">
              <a:lnSpc>
                <a:spcPct val="90000"/>
              </a:lnSpc>
              <a:spcBef>
                <a:spcPts val="0"/>
              </a:spcBef>
              <a:spcAft>
                <a:spcPts val="0"/>
              </a:spcAft>
              <a:buClr>
                <a:schemeClr val="lt1"/>
              </a:buClr>
              <a:buSzPts val="5900"/>
              <a:buFont typeface="Arial"/>
              <a:buNone/>
            </a:pPr>
            <a:r>
              <a:rPr lang="en-US" dirty="0"/>
              <a:t>Why do we need this webinar now?</a:t>
            </a:r>
            <a:endParaRPr dirty="0"/>
          </a:p>
        </p:txBody>
      </p:sp>
      <p:sp>
        <p:nvSpPr>
          <p:cNvPr id="348" name="Google Shape;348;p51"/>
          <p:cNvSpPr txBox="1">
            <a:spLocks noGrp="1"/>
          </p:cNvSpPr>
          <p:nvPr>
            <p:ph type="body" idx="1"/>
          </p:nvPr>
        </p:nvSpPr>
        <p:spPr>
          <a:xfrm>
            <a:off x="1871830" y="3023602"/>
            <a:ext cx="14710454" cy="6058619"/>
          </a:xfrm>
          <a:prstGeom prst="rect">
            <a:avLst/>
          </a:prstGeom>
          <a:noFill/>
          <a:ln>
            <a:noFill/>
          </a:ln>
        </p:spPr>
        <p:txBody>
          <a:bodyPr spcFirstLastPara="1" wrap="square" lIns="167625" tIns="83775" rIns="167625" bIns="83775" anchor="t" anchorCtr="0">
            <a:normAutofit lnSpcReduction="10000"/>
          </a:bodyPr>
          <a:lstStyle/>
          <a:p>
            <a:pPr marL="838200" lvl="0" indent="-603250" algn="l" rtl="0">
              <a:lnSpc>
                <a:spcPct val="120000"/>
              </a:lnSpc>
              <a:spcBef>
                <a:spcPts val="1400"/>
              </a:spcBef>
              <a:spcAft>
                <a:spcPts val="0"/>
              </a:spcAft>
              <a:buSzPts val="2900"/>
              <a:buChar char="•"/>
            </a:pPr>
            <a:r>
              <a:rPr lang="en-US" sz="3700"/>
              <a:t>On-going cost-related efforts (reduction and transparency) often do not have a designated administrator. </a:t>
            </a:r>
            <a:endParaRPr/>
          </a:p>
          <a:p>
            <a:pPr marL="838200" lvl="0" indent="-603250" algn="l" rtl="0">
              <a:lnSpc>
                <a:spcPct val="120000"/>
              </a:lnSpc>
              <a:spcBef>
                <a:spcPts val="1400"/>
              </a:spcBef>
              <a:spcAft>
                <a:spcPts val="0"/>
              </a:spcAft>
              <a:buSzPts val="2900"/>
              <a:buChar char="•"/>
            </a:pPr>
            <a:r>
              <a:rPr lang="en-US" sz="3700"/>
              <a:t>Since the OERI’s inception, local OER Liaisons have regularly been informed about such things and have surfaced their local challenges. </a:t>
            </a:r>
            <a:endParaRPr/>
          </a:p>
          <a:p>
            <a:pPr marL="838200" lvl="0" indent="-603250" algn="l" rtl="0">
              <a:lnSpc>
                <a:spcPct val="120000"/>
              </a:lnSpc>
              <a:spcBef>
                <a:spcPts val="1400"/>
              </a:spcBef>
              <a:spcAft>
                <a:spcPts val="0"/>
              </a:spcAft>
              <a:buSzPts val="2900"/>
              <a:buChar char="•"/>
            </a:pPr>
            <a:r>
              <a:rPr lang="en-US" sz="3700"/>
              <a:t>To achieve established goals and achieve compliance with regulation and legislation, more than a lone local advocate is needed.</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FBFBE-B636-3667-EC69-023F8A23B368}"/>
              </a:ext>
            </a:extLst>
          </p:cNvPr>
          <p:cNvSpPr>
            <a:spLocks noGrp="1"/>
          </p:cNvSpPr>
          <p:nvPr>
            <p:ph type="title"/>
          </p:nvPr>
        </p:nvSpPr>
        <p:spPr/>
        <p:txBody>
          <a:bodyPr/>
          <a:lstStyle/>
          <a:p>
            <a:r>
              <a:rPr lang="en-US" dirty="0"/>
              <a:t>The why?</a:t>
            </a:r>
          </a:p>
        </p:txBody>
      </p:sp>
      <p:sp>
        <p:nvSpPr>
          <p:cNvPr id="3" name="Text Placeholder 2">
            <a:extLst>
              <a:ext uri="{FF2B5EF4-FFF2-40B4-BE49-F238E27FC236}">
                <a16:creationId xmlns:a16="http://schemas.microsoft.com/office/drawing/2014/main" id="{BCCA9638-B070-F6B9-1275-8C3FCD75AB45}"/>
              </a:ext>
            </a:extLst>
          </p:cNvPr>
          <p:cNvSpPr>
            <a:spLocks noGrp="1"/>
          </p:cNvSpPr>
          <p:nvPr>
            <p:ph type="body" idx="1"/>
          </p:nvPr>
        </p:nvSpPr>
        <p:spPr>
          <a:xfrm>
            <a:off x="1324947" y="3023602"/>
            <a:ext cx="15257337" cy="6058619"/>
          </a:xfrm>
        </p:spPr>
        <p:txBody>
          <a:bodyPr>
            <a:normAutofit lnSpcReduction="10000"/>
          </a:bodyPr>
          <a:lstStyle/>
          <a:p>
            <a:pPr marL="44450" indent="0">
              <a:buNone/>
            </a:pPr>
            <a:r>
              <a:rPr lang="en-US" sz="3200" dirty="0">
                <a:solidFill>
                  <a:srgbClr val="555555"/>
                </a:solidFill>
              </a:rPr>
              <a:t>Course costs impact student success at every stage. Six key student outcomes are impacted by the cost of instructional materials.</a:t>
            </a:r>
          </a:p>
          <a:p>
            <a:r>
              <a:rPr lang="en-US" sz="3200" dirty="0">
                <a:solidFill>
                  <a:srgbClr val="434343"/>
                </a:solidFill>
              </a:rPr>
              <a:t>College access</a:t>
            </a:r>
          </a:p>
          <a:p>
            <a:r>
              <a:rPr lang="en-US" sz="3200" dirty="0">
                <a:solidFill>
                  <a:srgbClr val="434343"/>
                </a:solidFill>
              </a:rPr>
              <a:t>Student persistence</a:t>
            </a:r>
          </a:p>
          <a:p>
            <a:r>
              <a:rPr lang="en-US" sz="3200" dirty="0">
                <a:solidFill>
                  <a:srgbClr val="434343"/>
                </a:solidFill>
              </a:rPr>
              <a:t>Semester unit loads</a:t>
            </a:r>
          </a:p>
          <a:p>
            <a:r>
              <a:rPr lang="en-US" sz="3200" dirty="0">
                <a:solidFill>
                  <a:srgbClr val="434343"/>
                </a:solidFill>
              </a:rPr>
              <a:t>Course success</a:t>
            </a:r>
          </a:p>
          <a:p>
            <a:r>
              <a:rPr lang="en-US" sz="3200" dirty="0">
                <a:solidFill>
                  <a:srgbClr val="434343"/>
                </a:solidFill>
              </a:rPr>
              <a:t>Graduation rates</a:t>
            </a:r>
          </a:p>
          <a:p>
            <a:r>
              <a:rPr lang="en-US" sz="3200" dirty="0">
                <a:solidFill>
                  <a:srgbClr val="434343"/>
                </a:solidFill>
              </a:rPr>
              <a:t>Time to program completion</a:t>
            </a:r>
          </a:p>
          <a:p>
            <a:endParaRPr lang="en-US" sz="3200" dirty="0">
              <a:solidFill>
                <a:srgbClr val="434343"/>
              </a:solidFill>
            </a:endParaRPr>
          </a:p>
          <a:p>
            <a:endParaRPr lang="en-US" sz="3200" dirty="0">
              <a:solidFill>
                <a:srgbClr val="434343"/>
              </a:solidFill>
            </a:endParaRPr>
          </a:p>
          <a:p>
            <a:endParaRPr lang="en-US" sz="3200" dirty="0">
              <a:solidFill>
                <a:srgbClr val="434343"/>
              </a:solidFill>
            </a:endParaRPr>
          </a:p>
          <a:p>
            <a:endParaRPr lang="en-US" sz="3200" dirty="0">
              <a:solidFill>
                <a:srgbClr val="434343"/>
              </a:solidFill>
            </a:endParaRPr>
          </a:p>
          <a:p>
            <a:endParaRPr lang="en-US" sz="3200" dirty="0">
              <a:solidFill>
                <a:srgbClr val="434343"/>
              </a:solidFill>
            </a:endParaRPr>
          </a:p>
          <a:p>
            <a:endParaRPr lang="en-US" dirty="0">
              <a:solidFill>
                <a:srgbClr val="555555"/>
              </a:solidFill>
            </a:endParaRPr>
          </a:p>
          <a:p>
            <a:endParaRPr lang="en-US" sz="3100" dirty="0"/>
          </a:p>
          <a:p>
            <a:endParaRPr lang="en-US" dirty="0"/>
          </a:p>
        </p:txBody>
      </p:sp>
    </p:spTree>
    <p:extLst>
      <p:ext uri="{BB962C8B-B14F-4D97-AF65-F5344CB8AC3E}">
        <p14:creationId xmlns:p14="http://schemas.microsoft.com/office/powerpoint/2010/main" val="16349501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sp>
        <p:nvSpPr>
          <p:cNvPr id="386" name="Google Shape;386;p53"/>
          <p:cNvSpPr txBox="1">
            <a:spLocks noGrp="1"/>
          </p:cNvSpPr>
          <p:nvPr>
            <p:ph type="title"/>
          </p:nvPr>
        </p:nvSpPr>
        <p:spPr>
          <a:xfrm>
            <a:off x="2177372" y="1212454"/>
            <a:ext cx="14404800" cy="1339800"/>
          </a:xfrm>
          <a:prstGeom prst="rect">
            <a:avLst/>
          </a:prstGeom>
          <a:noFill/>
          <a:ln>
            <a:noFill/>
          </a:ln>
        </p:spPr>
        <p:txBody>
          <a:bodyPr spcFirstLastPara="1" wrap="square" lIns="167625" tIns="83775" rIns="167625" bIns="83775" anchor="b" anchorCtr="0">
            <a:noAutofit/>
          </a:bodyPr>
          <a:lstStyle/>
          <a:p>
            <a:pPr marL="0" lvl="0" indent="0" algn="l" rtl="0">
              <a:lnSpc>
                <a:spcPct val="90000"/>
              </a:lnSpc>
              <a:spcBef>
                <a:spcPts val="0"/>
              </a:spcBef>
              <a:spcAft>
                <a:spcPts val="0"/>
              </a:spcAft>
              <a:buClr>
                <a:schemeClr val="lt1"/>
              </a:buClr>
              <a:buSzPts val="5900"/>
              <a:buFont typeface="Arial"/>
              <a:buNone/>
            </a:pPr>
            <a:r>
              <a:rPr lang="en-US"/>
              <a:t>What are the connections between…</a:t>
            </a:r>
            <a:endParaRPr/>
          </a:p>
        </p:txBody>
      </p:sp>
      <p:sp>
        <p:nvSpPr>
          <p:cNvPr id="387" name="Google Shape;387;p53"/>
          <p:cNvSpPr txBox="1">
            <a:spLocks noGrp="1"/>
          </p:cNvSpPr>
          <p:nvPr>
            <p:ph type="body" idx="1"/>
          </p:nvPr>
        </p:nvSpPr>
        <p:spPr>
          <a:xfrm>
            <a:off x="2177372" y="3023602"/>
            <a:ext cx="14404800" cy="6058500"/>
          </a:xfrm>
          <a:prstGeom prst="rect">
            <a:avLst/>
          </a:prstGeom>
          <a:noFill/>
          <a:ln>
            <a:noFill/>
          </a:ln>
        </p:spPr>
        <p:txBody>
          <a:bodyPr spcFirstLastPara="1" wrap="square" lIns="167625" tIns="83775" rIns="167625" bIns="83775" anchor="t" anchorCtr="0">
            <a:normAutofit/>
          </a:bodyPr>
          <a:lstStyle/>
          <a:p>
            <a:pPr marL="838200" lvl="0" indent="-615950" algn="l" rtl="0">
              <a:lnSpc>
                <a:spcPct val="120000"/>
              </a:lnSpc>
              <a:spcBef>
                <a:spcPts val="1400"/>
              </a:spcBef>
              <a:spcAft>
                <a:spcPts val="0"/>
              </a:spcAft>
              <a:buSzPts val="3100"/>
              <a:buChar char="•"/>
            </a:pPr>
            <a:r>
              <a:rPr lang="en-US" sz="3100"/>
              <a:t>Cost transparency (federal requirement)</a:t>
            </a:r>
            <a:endParaRPr sz="3100"/>
          </a:p>
          <a:p>
            <a:pPr marL="838200" lvl="0" indent="-615950" algn="l" rtl="0">
              <a:lnSpc>
                <a:spcPct val="120000"/>
              </a:lnSpc>
              <a:spcBef>
                <a:spcPts val="1400"/>
              </a:spcBef>
              <a:spcAft>
                <a:spcPts val="0"/>
              </a:spcAft>
              <a:buSzPts val="3100"/>
              <a:buChar char="•"/>
            </a:pPr>
            <a:r>
              <a:rPr lang="en-US" sz="3100"/>
              <a:t>The Zero Textbook Cost (ZTC) Degree Program</a:t>
            </a:r>
            <a:endParaRPr sz="3100"/>
          </a:p>
          <a:p>
            <a:pPr marL="838200" lvl="0" indent="-615950" algn="l" rtl="0">
              <a:lnSpc>
                <a:spcPct val="120000"/>
              </a:lnSpc>
              <a:spcBef>
                <a:spcPts val="1400"/>
              </a:spcBef>
              <a:spcAft>
                <a:spcPts val="0"/>
              </a:spcAft>
              <a:buSzPts val="3100"/>
              <a:buChar char="•"/>
            </a:pPr>
            <a:r>
              <a:rPr lang="en-US" sz="3100"/>
              <a:t>ZTC marking + cost transparency (California Law; </a:t>
            </a:r>
            <a:r>
              <a:rPr lang="en-US" sz="3100" u="sng">
                <a:solidFill>
                  <a:schemeClr val="hlink"/>
                </a:solidFill>
                <a:hlinkClick r:id="rId3"/>
              </a:rPr>
              <a:t>CEC 66406.9</a:t>
            </a:r>
            <a:r>
              <a:rPr lang="en-US" sz="3100"/>
              <a:t>)</a:t>
            </a:r>
            <a:endParaRPr sz="3100"/>
          </a:p>
          <a:p>
            <a:pPr marL="838200" lvl="0" indent="-615950" algn="l" rtl="0">
              <a:lnSpc>
                <a:spcPct val="120000"/>
              </a:lnSpc>
              <a:spcBef>
                <a:spcPts val="1400"/>
              </a:spcBef>
              <a:spcAft>
                <a:spcPts val="0"/>
              </a:spcAft>
              <a:buSzPts val="3100"/>
              <a:buChar char="•"/>
            </a:pPr>
            <a:r>
              <a:rPr lang="en-US" sz="3100"/>
              <a:t>XB12 (MIS section-level data element)</a:t>
            </a:r>
            <a:endParaRPr sz="3100"/>
          </a:p>
          <a:p>
            <a:pPr marL="838200" lvl="0" indent="-615950" algn="l" rtl="0">
              <a:lnSpc>
                <a:spcPct val="120000"/>
              </a:lnSpc>
              <a:spcBef>
                <a:spcPts val="1400"/>
              </a:spcBef>
              <a:spcAft>
                <a:spcPts val="0"/>
              </a:spcAft>
              <a:buSzPts val="3100"/>
              <a:buChar char="•"/>
            </a:pPr>
            <a:r>
              <a:rPr lang="en-US" sz="3100"/>
              <a:t>Burden-Free Instructional Materials Task Force – Established to explore ways to reduce – or eliminate all costs (inclusive of supplies)</a:t>
            </a:r>
            <a:endParaRPr sz="3100"/>
          </a:p>
          <a:p>
            <a:pPr marL="838200" lvl="0" indent="-615950" algn="l" rtl="0">
              <a:lnSpc>
                <a:spcPct val="120000"/>
              </a:lnSpc>
              <a:spcBef>
                <a:spcPts val="1400"/>
              </a:spcBef>
              <a:spcAft>
                <a:spcPts val="0"/>
              </a:spcAft>
              <a:buSzPts val="3100"/>
              <a:buChar char="•"/>
            </a:pPr>
            <a:r>
              <a:rPr lang="en-US" sz="3100"/>
              <a:t>Title 5 § 54221 Burden-Free Instructional Materials Regulation </a:t>
            </a:r>
            <a:endParaRPr sz="31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85">
          <a:extLst>
            <a:ext uri="{FF2B5EF4-FFF2-40B4-BE49-F238E27FC236}">
              <a16:creationId xmlns:a16="http://schemas.microsoft.com/office/drawing/2014/main" id="{62C9E121-9C70-68CA-36E0-C52F259DC35D}"/>
            </a:ext>
          </a:extLst>
        </p:cNvPr>
        <p:cNvGrpSpPr/>
        <p:nvPr/>
      </p:nvGrpSpPr>
      <p:grpSpPr>
        <a:xfrm>
          <a:off x="0" y="0"/>
          <a:ext cx="0" cy="0"/>
          <a:chOff x="0" y="0"/>
          <a:chExt cx="0" cy="0"/>
        </a:xfrm>
      </p:grpSpPr>
      <p:sp>
        <p:nvSpPr>
          <p:cNvPr id="386" name="Google Shape;386;p53">
            <a:extLst>
              <a:ext uri="{FF2B5EF4-FFF2-40B4-BE49-F238E27FC236}">
                <a16:creationId xmlns:a16="http://schemas.microsoft.com/office/drawing/2014/main" id="{72CC953D-2272-1847-E6E4-EAEB5439D51E}"/>
              </a:ext>
            </a:extLst>
          </p:cNvPr>
          <p:cNvSpPr txBox="1">
            <a:spLocks noGrp="1"/>
          </p:cNvSpPr>
          <p:nvPr>
            <p:ph type="title"/>
          </p:nvPr>
        </p:nvSpPr>
        <p:spPr>
          <a:xfrm>
            <a:off x="2177372" y="1212454"/>
            <a:ext cx="14404800" cy="1339800"/>
          </a:xfrm>
          <a:prstGeom prst="rect">
            <a:avLst/>
          </a:prstGeom>
          <a:noFill/>
          <a:ln>
            <a:noFill/>
          </a:ln>
        </p:spPr>
        <p:txBody>
          <a:bodyPr spcFirstLastPara="1" wrap="square" lIns="167625" tIns="83775" rIns="167625" bIns="83775" anchor="b" anchorCtr="0">
            <a:noAutofit/>
          </a:bodyPr>
          <a:lstStyle/>
          <a:p>
            <a:pPr lvl="0"/>
            <a:r>
              <a:rPr lang="en-US" sz="6000" dirty="0">
                <a:solidFill>
                  <a:schemeClr val="bg1"/>
                </a:solidFill>
              </a:rPr>
              <a:t>How the Pieces Fit: Burden-Free, ZTC, and OER</a:t>
            </a:r>
            <a:endParaRPr dirty="0">
              <a:solidFill>
                <a:schemeClr val="bg1"/>
              </a:solidFill>
            </a:endParaRPr>
          </a:p>
        </p:txBody>
      </p:sp>
      <p:sp>
        <p:nvSpPr>
          <p:cNvPr id="387" name="Google Shape;387;p53">
            <a:extLst>
              <a:ext uri="{FF2B5EF4-FFF2-40B4-BE49-F238E27FC236}">
                <a16:creationId xmlns:a16="http://schemas.microsoft.com/office/drawing/2014/main" id="{046836F9-1F86-7262-6584-1B910AC5BA6C}"/>
              </a:ext>
            </a:extLst>
          </p:cNvPr>
          <p:cNvSpPr txBox="1">
            <a:spLocks noGrp="1"/>
          </p:cNvSpPr>
          <p:nvPr>
            <p:ph type="body" idx="1"/>
          </p:nvPr>
        </p:nvSpPr>
        <p:spPr>
          <a:xfrm>
            <a:off x="1250302" y="3015562"/>
            <a:ext cx="15331870" cy="6926454"/>
          </a:xfrm>
          <a:prstGeom prst="rect">
            <a:avLst/>
          </a:prstGeom>
          <a:noFill/>
          <a:ln>
            <a:noFill/>
          </a:ln>
        </p:spPr>
        <p:txBody>
          <a:bodyPr spcFirstLastPara="1" wrap="square" lIns="167625" tIns="83775" rIns="167625" bIns="83775" anchor="t" anchorCtr="0">
            <a:normAutofit fontScale="85000" lnSpcReduction="10000"/>
          </a:bodyPr>
          <a:lstStyle/>
          <a:p>
            <a:pPr marL="838200" indent="-615950">
              <a:buSzPts val="3100"/>
            </a:pPr>
            <a:r>
              <a:rPr lang="en-US" sz="2600" dirty="0">
                <a:solidFill>
                  <a:schemeClr val="tx1">
                    <a:lumMod val="50000"/>
                  </a:schemeClr>
                </a:solidFill>
              </a:rPr>
              <a:t>OER is the core strategy. ZTC applies it to full degree and certificate pathways. Burden-free extends the goal to every required material, including supplies. </a:t>
            </a:r>
            <a:endParaRPr lang="en-US" sz="2600" dirty="0">
              <a:solidFill>
                <a:srgbClr val="1D2433"/>
              </a:solidFill>
            </a:endParaRPr>
          </a:p>
          <a:p>
            <a:pPr marL="1295400" lvl="1" indent="-615950">
              <a:buSzPts val="3100"/>
            </a:pPr>
            <a:r>
              <a:rPr lang="en-US" dirty="0">
                <a:solidFill>
                  <a:srgbClr val="1D2433"/>
                </a:solidFill>
              </a:rPr>
              <a:t>Note: Most funding and measurement to date centers on textbooks (ZTC and OER). Supplies, tools, and uniforms, often the largest costs in CTE programs, depend on procurement, local funding, and policy that arrived later.</a:t>
            </a:r>
            <a:endParaRPr lang="en-US" dirty="0">
              <a:solidFill>
                <a:schemeClr val="tx1">
                  <a:lumMod val="50000"/>
                </a:schemeClr>
              </a:solidFill>
            </a:endParaRPr>
          </a:p>
          <a:p>
            <a:pPr marL="838200" indent="-615950">
              <a:buSzPts val="3100"/>
            </a:pPr>
            <a:r>
              <a:rPr lang="en-US" sz="2600" dirty="0">
                <a:solidFill>
                  <a:schemeClr val="tx1">
                    <a:lumMod val="50000"/>
                  </a:schemeClr>
                </a:solidFill>
              </a:rPr>
              <a:t>Over-arching Goal - Burden-Free Instructional Materials (BFIM)</a:t>
            </a:r>
          </a:p>
          <a:p>
            <a:pPr marL="1295400" lvl="1" indent="-615950">
              <a:buSzPts val="3100"/>
            </a:pPr>
            <a:r>
              <a:rPr lang="en-US" dirty="0">
                <a:solidFill>
                  <a:schemeClr val="tx1">
                    <a:lumMod val="50000"/>
                  </a:schemeClr>
                </a:solidFill>
              </a:rPr>
              <a:t>Removing the cost of all instructional materials (textbooks, supplemental materials, and supplies</a:t>
            </a:r>
          </a:p>
          <a:p>
            <a:pPr marL="1295400" lvl="1" indent="-615950">
              <a:buSzPts val="3100"/>
            </a:pPr>
            <a:r>
              <a:rPr lang="en-US" dirty="0">
                <a:solidFill>
                  <a:schemeClr val="tx1">
                    <a:lumMod val="50000"/>
                  </a:schemeClr>
                </a:solidFill>
              </a:rPr>
              <a:t>No financial, administrative, or psychological burden when the course begins </a:t>
            </a:r>
          </a:p>
          <a:p>
            <a:pPr marL="838200" indent="-615950">
              <a:buSzPts val="3100"/>
            </a:pPr>
            <a:r>
              <a:rPr lang="en-US" sz="2600" dirty="0">
                <a:solidFill>
                  <a:schemeClr val="tx1">
                    <a:lumMod val="50000"/>
                  </a:schemeClr>
                </a:solidFill>
              </a:rPr>
              <a:t>Zero Textbook Cost (ZTC)</a:t>
            </a:r>
          </a:p>
          <a:p>
            <a:pPr marL="1295400" lvl="1" indent="-615950">
              <a:buSzPts val="3100"/>
            </a:pPr>
            <a:r>
              <a:rPr lang="en-US" dirty="0">
                <a:solidFill>
                  <a:schemeClr val="tx1">
                    <a:lumMod val="50000"/>
                  </a:schemeClr>
                </a:solidFill>
              </a:rPr>
              <a:t>Removing the cost of textbooks and supplemental materials across full degree and certificate pathways</a:t>
            </a:r>
          </a:p>
          <a:p>
            <a:pPr marL="1752600" lvl="2" indent="-615950">
              <a:buSzPts val="3100"/>
            </a:pPr>
            <a:r>
              <a:rPr lang="en-US" sz="2600" dirty="0">
                <a:solidFill>
                  <a:schemeClr val="tx1">
                    <a:lumMod val="50000"/>
                  </a:schemeClr>
                </a:solidFill>
              </a:rPr>
              <a:t>Tracked by ZTC course marking and XB12</a:t>
            </a:r>
          </a:p>
          <a:p>
            <a:pPr marL="838200" indent="-615950">
              <a:buSzPts val="3100"/>
            </a:pPr>
            <a:r>
              <a:rPr lang="en-US" sz="2600" dirty="0">
                <a:solidFill>
                  <a:schemeClr val="tx1">
                    <a:lumMod val="50000"/>
                  </a:schemeClr>
                </a:solidFill>
              </a:rPr>
              <a:t>Open Educational Resources (OER)</a:t>
            </a:r>
          </a:p>
          <a:p>
            <a:pPr marL="1295400" lvl="1" indent="-615950">
              <a:buSzPts val="3100"/>
            </a:pPr>
            <a:r>
              <a:rPr lang="en-US" dirty="0">
                <a:solidFill>
                  <a:schemeClr val="tx1">
                    <a:lumMod val="50000"/>
                  </a:schemeClr>
                </a:solidFill>
              </a:rPr>
              <a:t>Free, openly licensed materials faculty adopt, adapt, and share</a:t>
            </a:r>
          </a:p>
          <a:p>
            <a:pPr marL="1295400" lvl="1" indent="-615950">
              <a:buSzPts val="3100"/>
            </a:pPr>
            <a:r>
              <a:rPr lang="en-US" dirty="0">
                <a:solidFill>
                  <a:schemeClr val="tx1">
                    <a:lumMod val="50000"/>
                  </a:schemeClr>
                </a:solidFill>
              </a:rPr>
              <a:t>The core strategy</a:t>
            </a:r>
          </a:p>
          <a:p>
            <a:pPr marL="679450" lvl="1" indent="0">
              <a:buSzPts val="3100"/>
              <a:buNone/>
            </a:pPr>
            <a:endParaRPr lang="en-US" sz="2400" dirty="0">
              <a:solidFill>
                <a:schemeClr val="tx1">
                  <a:lumMod val="50000"/>
                </a:schemeClr>
              </a:solidFill>
            </a:endParaRPr>
          </a:p>
          <a:p>
            <a:pPr marL="0" lvl="0" indent="0" algn="ctr">
              <a:spcBef>
                <a:spcPts val="200"/>
              </a:spcBef>
              <a:buNone/>
            </a:pPr>
            <a:endParaRPr lang="en-US" sz="2400" dirty="0"/>
          </a:p>
          <a:p>
            <a:pPr marL="838200" indent="-615950">
              <a:buSzPts val="3100"/>
              <a:buFont typeface="+mj-lt"/>
              <a:buAutoNum type="arabicPeriod"/>
            </a:pPr>
            <a:endParaRPr lang="en-US" sz="3300" dirty="0"/>
          </a:p>
          <a:p>
            <a:pPr marL="838200" indent="-615950">
              <a:buSzPts val="3100"/>
            </a:pPr>
            <a:endParaRPr lang="en-US" sz="2400" dirty="0"/>
          </a:p>
          <a:p>
            <a:pPr marL="838200" lvl="0" indent="-615950" algn="l" rtl="0">
              <a:lnSpc>
                <a:spcPct val="120000"/>
              </a:lnSpc>
              <a:spcBef>
                <a:spcPts val="1400"/>
              </a:spcBef>
              <a:spcAft>
                <a:spcPts val="0"/>
              </a:spcAft>
              <a:buSzPts val="3100"/>
              <a:buChar char="•"/>
            </a:pPr>
            <a:endParaRPr sz="3100" dirty="0"/>
          </a:p>
        </p:txBody>
      </p:sp>
      <p:sp>
        <p:nvSpPr>
          <p:cNvPr id="2" name="Google Shape;392;p54">
            <a:extLst>
              <a:ext uri="{FF2B5EF4-FFF2-40B4-BE49-F238E27FC236}">
                <a16:creationId xmlns:a16="http://schemas.microsoft.com/office/drawing/2014/main" id="{385895AA-7615-CA8D-8C75-3AA64C985E75}"/>
              </a:ext>
            </a:extLst>
          </p:cNvPr>
          <p:cNvSpPr txBox="1"/>
          <p:nvPr/>
        </p:nvSpPr>
        <p:spPr>
          <a:xfrm>
            <a:off x="517490" y="344984"/>
            <a:ext cx="16387215" cy="5606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4200" b="1" i="0" u="none" strike="noStrike" cap="none">
                <a:solidFill>
                  <a:srgbClr val="1F3B6E"/>
                </a:solidFill>
                <a:latin typeface="Arial"/>
                <a:ea typeface="Arial"/>
                <a:cs typeface="Arial"/>
                <a:sym typeface="Arial"/>
              </a:rPr>
              <a:t>How the Pieces Fit: Burden-Free, ZTC, and OER</a:t>
            </a:r>
            <a:endParaRPr sz="2100"/>
          </a:p>
        </p:txBody>
      </p:sp>
    </p:spTree>
    <p:extLst>
      <p:ext uri="{BB962C8B-B14F-4D97-AF65-F5344CB8AC3E}">
        <p14:creationId xmlns:p14="http://schemas.microsoft.com/office/powerpoint/2010/main" val="34501128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85">
          <a:extLst>
            <a:ext uri="{FF2B5EF4-FFF2-40B4-BE49-F238E27FC236}">
              <a16:creationId xmlns:a16="http://schemas.microsoft.com/office/drawing/2014/main" id="{1FE3A7BC-047D-50C3-0E94-35D4EA351DCE}"/>
            </a:ext>
          </a:extLst>
        </p:cNvPr>
        <p:cNvGrpSpPr/>
        <p:nvPr/>
      </p:nvGrpSpPr>
      <p:grpSpPr>
        <a:xfrm>
          <a:off x="0" y="0"/>
          <a:ext cx="0" cy="0"/>
          <a:chOff x="0" y="0"/>
          <a:chExt cx="0" cy="0"/>
        </a:xfrm>
      </p:grpSpPr>
      <p:sp>
        <p:nvSpPr>
          <p:cNvPr id="386" name="Google Shape;386;p53">
            <a:extLst>
              <a:ext uri="{FF2B5EF4-FFF2-40B4-BE49-F238E27FC236}">
                <a16:creationId xmlns:a16="http://schemas.microsoft.com/office/drawing/2014/main" id="{CBEF5B45-9F52-A141-3422-08C0F33A1515}"/>
              </a:ext>
            </a:extLst>
          </p:cNvPr>
          <p:cNvSpPr txBox="1">
            <a:spLocks noGrp="1"/>
          </p:cNvSpPr>
          <p:nvPr>
            <p:ph type="title"/>
          </p:nvPr>
        </p:nvSpPr>
        <p:spPr>
          <a:xfrm>
            <a:off x="2177372" y="1212454"/>
            <a:ext cx="14404800" cy="1339800"/>
          </a:xfrm>
          <a:prstGeom prst="rect">
            <a:avLst/>
          </a:prstGeom>
          <a:noFill/>
          <a:ln>
            <a:noFill/>
          </a:ln>
        </p:spPr>
        <p:txBody>
          <a:bodyPr spcFirstLastPara="1" wrap="square" lIns="167625" tIns="83775" rIns="167625" bIns="83775" anchor="b" anchorCtr="0">
            <a:noAutofit/>
          </a:bodyPr>
          <a:lstStyle/>
          <a:p>
            <a:pPr lvl="0"/>
            <a:r>
              <a:rPr lang="en-US" sz="6000" dirty="0">
                <a:solidFill>
                  <a:schemeClr val="bg1"/>
                </a:solidFill>
              </a:rPr>
              <a:t>Achieving Burden-Free – Policy, Commitment and Funding</a:t>
            </a:r>
            <a:endParaRPr dirty="0">
              <a:solidFill>
                <a:schemeClr val="bg1"/>
              </a:solidFill>
            </a:endParaRPr>
          </a:p>
        </p:txBody>
      </p:sp>
      <p:sp>
        <p:nvSpPr>
          <p:cNvPr id="387" name="Google Shape;387;p53">
            <a:extLst>
              <a:ext uri="{FF2B5EF4-FFF2-40B4-BE49-F238E27FC236}">
                <a16:creationId xmlns:a16="http://schemas.microsoft.com/office/drawing/2014/main" id="{05955E98-5B5D-B2D9-2FA1-9EB5969B4942}"/>
              </a:ext>
            </a:extLst>
          </p:cNvPr>
          <p:cNvSpPr txBox="1">
            <a:spLocks noGrp="1"/>
          </p:cNvSpPr>
          <p:nvPr>
            <p:ph type="body" idx="1"/>
          </p:nvPr>
        </p:nvSpPr>
        <p:spPr>
          <a:xfrm>
            <a:off x="1250302" y="3023118"/>
            <a:ext cx="15331870" cy="6058984"/>
          </a:xfrm>
          <a:prstGeom prst="rect">
            <a:avLst/>
          </a:prstGeom>
          <a:noFill/>
          <a:ln>
            <a:noFill/>
          </a:ln>
        </p:spPr>
        <p:txBody>
          <a:bodyPr spcFirstLastPara="1" wrap="square" lIns="167625" tIns="83775" rIns="167625" bIns="83775" anchor="t" anchorCtr="0">
            <a:normAutofit/>
          </a:bodyPr>
          <a:lstStyle/>
          <a:p>
            <a:pPr marL="0" lvl="0" indent="0">
              <a:spcBef>
                <a:spcPts val="0"/>
              </a:spcBef>
              <a:buNone/>
            </a:pPr>
            <a:r>
              <a:rPr lang="en-US" sz="2800" b="1" dirty="0">
                <a:solidFill>
                  <a:schemeClr val="tx1"/>
                </a:solidFill>
              </a:rPr>
              <a:t>Policy and Commitment - </a:t>
            </a:r>
            <a:r>
              <a:rPr lang="en-US" sz="2800" b="1" i="1" dirty="0">
                <a:solidFill>
                  <a:schemeClr val="tx1"/>
                </a:solidFill>
              </a:rPr>
              <a:t>What the system has committed to</a:t>
            </a:r>
            <a:endParaRPr lang="en-US" sz="2800" b="1" dirty="0">
              <a:solidFill>
                <a:schemeClr val="tx1"/>
              </a:solidFill>
            </a:endParaRPr>
          </a:p>
          <a:p>
            <a:pPr marL="838200" indent="-615950">
              <a:spcBef>
                <a:spcPts val="1100"/>
              </a:spcBef>
              <a:buSzPts val="3100"/>
            </a:pPr>
            <a:r>
              <a:rPr lang="en-US" sz="2800" dirty="0">
                <a:solidFill>
                  <a:srgbClr val="1D2433"/>
                </a:solidFill>
              </a:rPr>
              <a:t>Board Resolution 2023-18 (2023)</a:t>
            </a:r>
            <a:endParaRPr lang="en-US" sz="2800" dirty="0"/>
          </a:p>
          <a:p>
            <a:pPr marL="838200" indent="-615950">
              <a:spcBef>
                <a:spcPts val="600"/>
              </a:spcBef>
              <a:buSzPts val="3100"/>
            </a:pPr>
            <a:r>
              <a:rPr lang="en-US" sz="2800" dirty="0">
                <a:solidFill>
                  <a:srgbClr val="1D2433"/>
                </a:solidFill>
              </a:rPr>
              <a:t>AB 607 cost transparency (2023)</a:t>
            </a:r>
            <a:endParaRPr lang="en-US" sz="2800" dirty="0"/>
          </a:p>
          <a:p>
            <a:pPr marL="838200" indent="-615950">
              <a:spcBef>
                <a:spcPts val="600"/>
              </a:spcBef>
              <a:buSzPts val="3100"/>
            </a:pPr>
            <a:r>
              <a:rPr lang="en-US" sz="2800" dirty="0">
                <a:solidFill>
                  <a:srgbClr val="1D2433"/>
                </a:solidFill>
              </a:rPr>
              <a:t>Title 5 §54221 and guidance memo ESS 25-43 (2025)</a:t>
            </a:r>
            <a:endParaRPr lang="en-US" sz="2800" dirty="0"/>
          </a:p>
          <a:p>
            <a:pPr marL="838200" indent="-615950">
              <a:spcBef>
                <a:spcPts val="600"/>
              </a:spcBef>
              <a:buSzPts val="3100"/>
            </a:pPr>
            <a:r>
              <a:rPr lang="en-US" sz="2800" dirty="0">
                <a:solidFill>
                  <a:srgbClr val="1D2433"/>
                </a:solidFill>
              </a:rPr>
              <a:t>Student Fee Handbook updates</a:t>
            </a:r>
          </a:p>
          <a:p>
            <a:pPr marL="0" lvl="0" indent="0">
              <a:spcBef>
                <a:spcPts val="0"/>
              </a:spcBef>
              <a:buNone/>
            </a:pPr>
            <a:r>
              <a:rPr lang="en-US" sz="2800" b="1" dirty="0">
                <a:solidFill>
                  <a:schemeClr val="tx1"/>
                </a:solidFill>
              </a:rPr>
              <a:t>Funding - </a:t>
            </a:r>
            <a:r>
              <a:rPr lang="en-US" sz="2800" b="1" i="1" dirty="0">
                <a:solidFill>
                  <a:schemeClr val="tx1"/>
                </a:solidFill>
              </a:rPr>
              <a:t>How the work has been paid for</a:t>
            </a:r>
            <a:endParaRPr lang="en-US" sz="2800" b="1" dirty="0">
              <a:solidFill>
                <a:schemeClr val="tx1"/>
              </a:solidFill>
            </a:endParaRPr>
          </a:p>
          <a:p>
            <a:pPr marL="838200" indent="-615950">
              <a:spcBef>
                <a:spcPts val="1100"/>
              </a:spcBef>
              <a:buSzPts val="3100"/>
            </a:pPr>
            <a:r>
              <a:rPr lang="en-US" sz="2800" dirty="0">
                <a:solidFill>
                  <a:srgbClr val="1D2433"/>
                </a:solidFill>
              </a:rPr>
              <a:t>$5M ZTC Degree Grant Program (2016)</a:t>
            </a:r>
            <a:endParaRPr lang="en-US" sz="2800" dirty="0"/>
          </a:p>
          <a:p>
            <a:pPr marL="838200" indent="-615950">
              <a:spcBef>
                <a:spcPts val="600"/>
              </a:spcBef>
              <a:buSzPts val="3100"/>
            </a:pPr>
            <a:r>
              <a:rPr lang="en-US" sz="2800" dirty="0">
                <a:solidFill>
                  <a:srgbClr val="1D2433"/>
                </a:solidFill>
              </a:rPr>
              <a:t>$6M ASCCC OER Initiative (2018)</a:t>
            </a:r>
            <a:endParaRPr lang="en-US" sz="2800" dirty="0"/>
          </a:p>
          <a:p>
            <a:pPr marL="838200" indent="-615950">
              <a:spcBef>
                <a:spcPts val="600"/>
              </a:spcBef>
              <a:buSzPts val="3100"/>
            </a:pPr>
            <a:r>
              <a:rPr lang="en-US" sz="2800" dirty="0">
                <a:solidFill>
                  <a:srgbClr val="1D2433"/>
                </a:solidFill>
              </a:rPr>
              <a:t>$115M ZTC expansion (2021)</a:t>
            </a:r>
            <a:endParaRPr lang="en-US" sz="2800" dirty="0"/>
          </a:p>
          <a:p>
            <a:pPr marL="838200" indent="-615950">
              <a:spcBef>
                <a:spcPts val="600"/>
              </a:spcBef>
              <a:buSzPts val="3100"/>
            </a:pPr>
            <a:r>
              <a:rPr lang="en-US" sz="2800" dirty="0">
                <a:solidFill>
                  <a:srgbClr val="1D2433"/>
                </a:solidFill>
              </a:rPr>
              <a:t>All one-time; no ongoing BFIM funding yet</a:t>
            </a:r>
            <a:endParaRPr lang="en-US" sz="2800" dirty="0"/>
          </a:p>
          <a:p>
            <a:pPr marL="838200" indent="-615950">
              <a:spcBef>
                <a:spcPts val="600"/>
              </a:spcBef>
              <a:buSzPts val="3100"/>
            </a:pPr>
            <a:endParaRPr lang="en-US" sz="3600" b="1" dirty="0"/>
          </a:p>
          <a:p>
            <a:pPr marL="0" lvl="0" indent="0" algn="ctr">
              <a:spcBef>
                <a:spcPts val="200"/>
              </a:spcBef>
              <a:buNone/>
            </a:pPr>
            <a:endParaRPr lang="en-US" sz="2400" dirty="0"/>
          </a:p>
          <a:p>
            <a:pPr marL="838200" indent="-615950">
              <a:buSzPts val="3100"/>
              <a:buFont typeface="+mj-lt"/>
              <a:buAutoNum type="arabicPeriod"/>
            </a:pPr>
            <a:endParaRPr lang="en-US" sz="3300" dirty="0"/>
          </a:p>
          <a:p>
            <a:pPr marL="838200" indent="-615950">
              <a:buSzPts val="3100"/>
            </a:pPr>
            <a:endParaRPr lang="en-US" sz="2400" dirty="0"/>
          </a:p>
          <a:p>
            <a:pPr marL="838200" lvl="0" indent="-615950" algn="l" rtl="0">
              <a:lnSpc>
                <a:spcPct val="120000"/>
              </a:lnSpc>
              <a:spcBef>
                <a:spcPts val="1400"/>
              </a:spcBef>
              <a:spcAft>
                <a:spcPts val="0"/>
              </a:spcAft>
              <a:buSzPts val="3100"/>
              <a:buChar char="•"/>
            </a:pPr>
            <a:endParaRPr sz="3100" dirty="0"/>
          </a:p>
        </p:txBody>
      </p:sp>
      <p:sp>
        <p:nvSpPr>
          <p:cNvPr id="2" name="Google Shape;392;p54">
            <a:extLst>
              <a:ext uri="{FF2B5EF4-FFF2-40B4-BE49-F238E27FC236}">
                <a16:creationId xmlns:a16="http://schemas.microsoft.com/office/drawing/2014/main" id="{16274A05-7FDF-A8E8-760A-8EDED03B7141}"/>
              </a:ext>
            </a:extLst>
          </p:cNvPr>
          <p:cNvSpPr txBox="1"/>
          <p:nvPr/>
        </p:nvSpPr>
        <p:spPr>
          <a:xfrm>
            <a:off x="517490" y="344984"/>
            <a:ext cx="16387215" cy="5606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4200" b="1" i="0" u="none" strike="noStrike" cap="none">
                <a:solidFill>
                  <a:srgbClr val="1F3B6E"/>
                </a:solidFill>
                <a:latin typeface="Arial"/>
                <a:ea typeface="Arial"/>
                <a:cs typeface="Arial"/>
                <a:sym typeface="Arial"/>
              </a:rPr>
              <a:t>How the Pieces Fit: Burden-Free, ZTC, and OER</a:t>
            </a:r>
            <a:endParaRPr sz="2100"/>
          </a:p>
        </p:txBody>
      </p:sp>
    </p:spTree>
    <p:extLst>
      <p:ext uri="{BB962C8B-B14F-4D97-AF65-F5344CB8AC3E}">
        <p14:creationId xmlns:p14="http://schemas.microsoft.com/office/powerpoint/2010/main" val="27134787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85">
          <a:extLst>
            <a:ext uri="{FF2B5EF4-FFF2-40B4-BE49-F238E27FC236}">
              <a16:creationId xmlns:a16="http://schemas.microsoft.com/office/drawing/2014/main" id="{87419818-DB29-0490-D658-B47F2694F5C2}"/>
            </a:ext>
          </a:extLst>
        </p:cNvPr>
        <p:cNvGrpSpPr/>
        <p:nvPr/>
      </p:nvGrpSpPr>
      <p:grpSpPr>
        <a:xfrm>
          <a:off x="0" y="0"/>
          <a:ext cx="0" cy="0"/>
          <a:chOff x="0" y="0"/>
          <a:chExt cx="0" cy="0"/>
        </a:xfrm>
      </p:grpSpPr>
      <p:sp>
        <p:nvSpPr>
          <p:cNvPr id="386" name="Google Shape;386;p53">
            <a:extLst>
              <a:ext uri="{FF2B5EF4-FFF2-40B4-BE49-F238E27FC236}">
                <a16:creationId xmlns:a16="http://schemas.microsoft.com/office/drawing/2014/main" id="{C8D10EDA-B7F3-880B-CABF-AF873FB1D7EF}"/>
              </a:ext>
            </a:extLst>
          </p:cNvPr>
          <p:cNvSpPr txBox="1">
            <a:spLocks noGrp="1"/>
          </p:cNvSpPr>
          <p:nvPr>
            <p:ph type="title"/>
          </p:nvPr>
        </p:nvSpPr>
        <p:spPr>
          <a:xfrm>
            <a:off x="2177372" y="1212454"/>
            <a:ext cx="14404800" cy="1339800"/>
          </a:xfrm>
          <a:prstGeom prst="rect">
            <a:avLst/>
          </a:prstGeom>
          <a:noFill/>
          <a:ln>
            <a:noFill/>
          </a:ln>
        </p:spPr>
        <p:txBody>
          <a:bodyPr spcFirstLastPara="1" wrap="square" lIns="167625" tIns="83775" rIns="167625" bIns="83775" anchor="b" anchorCtr="0">
            <a:noAutofit/>
          </a:bodyPr>
          <a:lstStyle/>
          <a:p>
            <a:pPr lvl="0"/>
            <a:r>
              <a:rPr lang="en-US" sz="6000" dirty="0">
                <a:solidFill>
                  <a:schemeClr val="bg1"/>
                </a:solidFill>
              </a:rPr>
              <a:t>Achieving Burden-Free – Infrastructure and Data</a:t>
            </a:r>
            <a:endParaRPr dirty="0">
              <a:solidFill>
                <a:schemeClr val="bg1"/>
              </a:solidFill>
            </a:endParaRPr>
          </a:p>
        </p:txBody>
      </p:sp>
      <p:sp>
        <p:nvSpPr>
          <p:cNvPr id="387" name="Google Shape;387;p53">
            <a:extLst>
              <a:ext uri="{FF2B5EF4-FFF2-40B4-BE49-F238E27FC236}">
                <a16:creationId xmlns:a16="http://schemas.microsoft.com/office/drawing/2014/main" id="{5D679F2D-E4F1-5ABE-EAF6-AD0A0AF62E28}"/>
              </a:ext>
            </a:extLst>
          </p:cNvPr>
          <p:cNvSpPr txBox="1">
            <a:spLocks noGrp="1"/>
          </p:cNvSpPr>
          <p:nvPr>
            <p:ph type="body" idx="1"/>
          </p:nvPr>
        </p:nvSpPr>
        <p:spPr>
          <a:xfrm>
            <a:off x="1250302" y="3023118"/>
            <a:ext cx="15331870" cy="6058984"/>
          </a:xfrm>
          <a:prstGeom prst="rect">
            <a:avLst/>
          </a:prstGeom>
          <a:noFill/>
          <a:ln>
            <a:noFill/>
          </a:ln>
        </p:spPr>
        <p:txBody>
          <a:bodyPr spcFirstLastPara="1" wrap="square" lIns="167625" tIns="83775" rIns="167625" bIns="83775" anchor="t" anchorCtr="0">
            <a:normAutofit/>
          </a:bodyPr>
          <a:lstStyle/>
          <a:p>
            <a:pPr marL="0" lvl="0" indent="0">
              <a:spcBef>
                <a:spcPts val="0"/>
              </a:spcBef>
              <a:buNone/>
            </a:pPr>
            <a:r>
              <a:rPr lang="en-US" sz="2400" b="1" dirty="0">
                <a:solidFill>
                  <a:schemeClr val="tx1"/>
                </a:solidFill>
              </a:rPr>
              <a:t>Infrastructure and Partners - </a:t>
            </a:r>
            <a:r>
              <a:rPr lang="en-US" sz="2400" b="1" i="1" dirty="0">
                <a:solidFill>
                  <a:schemeClr val="tx1"/>
                </a:solidFill>
              </a:rPr>
              <a:t>Who helps colleges do the work</a:t>
            </a:r>
            <a:endParaRPr lang="en-US" sz="2400" b="1" dirty="0">
              <a:solidFill>
                <a:schemeClr val="tx1"/>
              </a:solidFill>
            </a:endParaRPr>
          </a:p>
          <a:p>
            <a:pPr>
              <a:spcBef>
                <a:spcPts val="1100"/>
              </a:spcBef>
            </a:pPr>
            <a:r>
              <a:rPr lang="en-US" sz="2400" dirty="0">
                <a:solidFill>
                  <a:srgbClr val="1D2433"/>
                </a:solidFill>
              </a:rPr>
              <a:t>ASCCC OERI: OER content and training</a:t>
            </a:r>
            <a:endParaRPr lang="en-US" sz="2400" dirty="0"/>
          </a:p>
          <a:p>
            <a:pPr>
              <a:spcBef>
                <a:spcPts val="600"/>
              </a:spcBef>
            </a:pPr>
            <a:r>
              <a:rPr lang="en-US" sz="2400" dirty="0">
                <a:solidFill>
                  <a:srgbClr val="1D2433"/>
                </a:solidFill>
              </a:rPr>
              <a:t>LibreTexts statewide platform (2026)</a:t>
            </a:r>
            <a:endParaRPr lang="en-US" sz="2400" dirty="0"/>
          </a:p>
          <a:p>
            <a:pPr>
              <a:spcBef>
                <a:spcPts val="600"/>
              </a:spcBef>
            </a:pPr>
            <a:r>
              <a:rPr lang="en-US" sz="2400" dirty="0" err="1">
                <a:solidFill>
                  <a:srgbClr val="1D2433"/>
                </a:solidFill>
              </a:rPr>
              <a:t>CollegeBuys</a:t>
            </a:r>
            <a:r>
              <a:rPr lang="en-US" sz="2400" dirty="0">
                <a:solidFill>
                  <a:srgbClr val="1D2433"/>
                </a:solidFill>
              </a:rPr>
              <a:t>: purchasing for supplies</a:t>
            </a:r>
            <a:endParaRPr lang="en-US" sz="2400" dirty="0"/>
          </a:p>
          <a:p>
            <a:pPr>
              <a:spcBef>
                <a:spcPts val="600"/>
              </a:spcBef>
            </a:pPr>
            <a:r>
              <a:rPr lang="en-US" sz="2400" dirty="0">
                <a:solidFill>
                  <a:srgbClr val="1D2433"/>
                </a:solidFill>
              </a:rPr>
              <a:t>ZTC technical assistance for colleges</a:t>
            </a:r>
            <a:endParaRPr lang="en-US" sz="2400" dirty="0"/>
          </a:p>
          <a:p>
            <a:pPr marL="0" lvl="0" indent="0">
              <a:spcBef>
                <a:spcPts val="0"/>
              </a:spcBef>
              <a:buNone/>
            </a:pPr>
            <a:r>
              <a:rPr lang="en-US" sz="2400" b="1" dirty="0">
                <a:solidFill>
                  <a:schemeClr val="tx1"/>
                </a:solidFill>
              </a:rPr>
              <a:t>Data and Accountability - </a:t>
            </a:r>
            <a:r>
              <a:rPr lang="en-US" sz="2400" b="1" i="1" dirty="0">
                <a:solidFill>
                  <a:schemeClr val="tx1"/>
                </a:solidFill>
              </a:rPr>
              <a:t>How progress is measured</a:t>
            </a:r>
            <a:endParaRPr lang="en-US" sz="2400" b="1" dirty="0">
              <a:solidFill>
                <a:schemeClr val="tx1"/>
              </a:solidFill>
            </a:endParaRPr>
          </a:p>
          <a:p>
            <a:pPr>
              <a:spcBef>
                <a:spcPts val="1100"/>
              </a:spcBef>
            </a:pPr>
            <a:r>
              <a:rPr lang="en-US" sz="2400" dirty="0">
                <a:solidFill>
                  <a:srgbClr val="1D2433"/>
                </a:solidFill>
              </a:rPr>
              <a:t>XB12 zero-cost section flag</a:t>
            </a:r>
            <a:endParaRPr lang="en-US" sz="2400" dirty="0"/>
          </a:p>
          <a:p>
            <a:pPr>
              <a:spcBef>
                <a:spcPts val="600"/>
              </a:spcBef>
            </a:pPr>
            <a:r>
              <a:rPr lang="en-US" sz="2400" dirty="0">
                <a:solidFill>
                  <a:srgbClr val="1D2433"/>
                </a:solidFill>
              </a:rPr>
              <a:t>Local Board reporting under §54221</a:t>
            </a:r>
            <a:endParaRPr lang="en-US" sz="2400" dirty="0"/>
          </a:p>
          <a:p>
            <a:pPr>
              <a:spcBef>
                <a:spcPts val="600"/>
              </a:spcBef>
            </a:pPr>
            <a:r>
              <a:rPr lang="en-US" sz="2400" dirty="0">
                <a:solidFill>
                  <a:srgbClr val="1D2433"/>
                </a:solidFill>
              </a:rPr>
              <a:t>BFIM Institutional Self-Assessment</a:t>
            </a:r>
            <a:endParaRPr lang="en-US" sz="2400" dirty="0"/>
          </a:p>
          <a:p>
            <a:pPr>
              <a:spcBef>
                <a:spcPts val="600"/>
              </a:spcBef>
            </a:pPr>
            <a:r>
              <a:rPr lang="en-US" sz="2400" dirty="0">
                <a:solidFill>
                  <a:srgbClr val="1D2433"/>
                </a:solidFill>
              </a:rPr>
              <a:t>RP Group evaluation of ZTC cohorts</a:t>
            </a:r>
          </a:p>
          <a:p>
            <a:pPr marL="44450" indent="0">
              <a:spcBef>
                <a:spcPts val="600"/>
              </a:spcBef>
              <a:buNone/>
            </a:pPr>
            <a:endParaRPr lang="en-US" sz="2400" dirty="0"/>
          </a:p>
          <a:p>
            <a:pPr marL="838200" indent="-615950">
              <a:buSzPts val="3100"/>
              <a:buFont typeface="+mj-lt"/>
              <a:buAutoNum type="arabicPeriod"/>
            </a:pPr>
            <a:endParaRPr lang="en-US" sz="3300" dirty="0"/>
          </a:p>
          <a:p>
            <a:pPr marL="838200" indent="-615950">
              <a:buSzPts val="3100"/>
            </a:pPr>
            <a:endParaRPr lang="en-US" sz="2400" dirty="0"/>
          </a:p>
          <a:p>
            <a:pPr marL="838200" lvl="0" indent="-615950" algn="l" rtl="0">
              <a:lnSpc>
                <a:spcPct val="120000"/>
              </a:lnSpc>
              <a:spcBef>
                <a:spcPts val="1400"/>
              </a:spcBef>
              <a:spcAft>
                <a:spcPts val="0"/>
              </a:spcAft>
              <a:buSzPts val="3100"/>
              <a:buChar char="•"/>
            </a:pPr>
            <a:endParaRPr sz="3100" dirty="0"/>
          </a:p>
        </p:txBody>
      </p:sp>
      <p:sp>
        <p:nvSpPr>
          <p:cNvPr id="2" name="Google Shape;392;p54">
            <a:extLst>
              <a:ext uri="{FF2B5EF4-FFF2-40B4-BE49-F238E27FC236}">
                <a16:creationId xmlns:a16="http://schemas.microsoft.com/office/drawing/2014/main" id="{88783391-0088-4253-7C38-5A84926FD9CD}"/>
              </a:ext>
            </a:extLst>
          </p:cNvPr>
          <p:cNvSpPr txBox="1"/>
          <p:nvPr/>
        </p:nvSpPr>
        <p:spPr>
          <a:xfrm>
            <a:off x="517490" y="344984"/>
            <a:ext cx="16387215" cy="5606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4200" b="1" i="0" u="none" strike="noStrike" cap="none">
                <a:solidFill>
                  <a:srgbClr val="1F3B6E"/>
                </a:solidFill>
                <a:latin typeface="Arial"/>
                <a:ea typeface="Arial"/>
                <a:cs typeface="Arial"/>
                <a:sym typeface="Arial"/>
              </a:rPr>
              <a:t>How the Pieces Fit: Burden-Free, ZTC, and OER</a:t>
            </a:r>
            <a:endParaRPr sz="2100"/>
          </a:p>
        </p:txBody>
      </p:sp>
    </p:spTree>
    <p:extLst>
      <p:ext uri="{BB962C8B-B14F-4D97-AF65-F5344CB8AC3E}">
        <p14:creationId xmlns:p14="http://schemas.microsoft.com/office/powerpoint/2010/main" val="38499956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4395E-AE53-73BA-67CE-B3B94B378607}"/>
              </a:ext>
            </a:extLst>
          </p:cNvPr>
          <p:cNvSpPr>
            <a:spLocks noGrp="1"/>
          </p:cNvSpPr>
          <p:nvPr>
            <p:ph type="title"/>
          </p:nvPr>
        </p:nvSpPr>
        <p:spPr/>
        <p:txBody>
          <a:bodyPr>
            <a:normAutofit/>
          </a:bodyPr>
          <a:lstStyle/>
          <a:p>
            <a:r>
              <a:rPr lang="en-US" sz="6000" dirty="0">
                <a:solidFill>
                  <a:srgbClr val="1F3B6E"/>
                </a:solidFill>
              </a:rPr>
              <a:t>Cost Savings Efforts Under Way</a:t>
            </a:r>
            <a:br>
              <a:rPr lang="en-US" sz="6000" dirty="0"/>
            </a:br>
            <a:endParaRPr lang="en-US" sz="6000" dirty="0"/>
          </a:p>
        </p:txBody>
      </p:sp>
      <p:sp>
        <p:nvSpPr>
          <p:cNvPr id="3" name="Text Placeholder 2">
            <a:extLst>
              <a:ext uri="{FF2B5EF4-FFF2-40B4-BE49-F238E27FC236}">
                <a16:creationId xmlns:a16="http://schemas.microsoft.com/office/drawing/2014/main" id="{2FA6E538-FEE4-231A-25FE-200A1D3F8BFF}"/>
              </a:ext>
            </a:extLst>
          </p:cNvPr>
          <p:cNvSpPr>
            <a:spLocks noGrp="1"/>
          </p:cNvSpPr>
          <p:nvPr>
            <p:ph type="body" idx="1"/>
          </p:nvPr>
        </p:nvSpPr>
        <p:spPr/>
        <p:txBody>
          <a:bodyPr/>
          <a:lstStyle/>
          <a:p>
            <a:r>
              <a:rPr lang="en-US" sz="4400" dirty="0">
                <a:solidFill>
                  <a:srgbClr val="555555"/>
                </a:solidFill>
              </a:rPr>
              <a:t>Statewide strategies already working to lower costs for students:</a:t>
            </a:r>
            <a:endParaRPr lang="en-US" sz="4400" dirty="0"/>
          </a:p>
          <a:p>
            <a:pPr lvl="1"/>
            <a:r>
              <a:rPr lang="en-US" sz="3800" dirty="0">
                <a:solidFill>
                  <a:srgbClr val="434343"/>
                </a:solidFill>
              </a:rPr>
              <a:t>Burden-Free Instructional Materials (BFIM) taskforce</a:t>
            </a:r>
          </a:p>
          <a:p>
            <a:pPr lvl="1"/>
            <a:r>
              <a:rPr lang="en-US" sz="3800" dirty="0">
                <a:solidFill>
                  <a:srgbClr val="434343"/>
                </a:solidFill>
              </a:rPr>
              <a:t>Zero Textbook Cost Degree Grant Program</a:t>
            </a:r>
          </a:p>
          <a:p>
            <a:pPr lvl="1"/>
            <a:r>
              <a:rPr lang="en-US" sz="3800" dirty="0">
                <a:solidFill>
                  <a:srgbClr val="434343"/>
                </a:solidFill>
              </a:rPr>
              <a:t>OER Demonstration Project</a:t>
            </a:r>
          </a:p>
          <a:p>
            <a:pPr lvl="1"/>
            <a:r>
              <a:rPr lang="en-US" sz="3800" dirty="0">
                <a:solidFill>
                  <a:srgbClr val="434343"/>
                </a:solidFill>
              </a:rPr>
              <a:t>Credit for Prior Learning</a:t>
            </a:r>
          </a:p>
          <a:p>
            <a:pPr lvl="1"/>
            <a:r>
              <a:rPr lang="en-US" sz="3800" dirty="0">
                <a:solidFill>
                  <a:srgbClr val="434343"/>
                </a:solidFill>
              </a:rPr>
              <a:t>Dual Enrollment</a:t>
            </a:r>
          </a:p>
          <a:p>
            <a:endParaRPr lang="en-US" sz="4400" dirty="0">
              <a:solidFill>
                <a:srgbClr val="434343"/>
              </a:solidFill>
            </a:endParaRPr>
          </a:p>
          <a:p>
            <a:endParaRPr lang="en-US" sz="4400" dirty="0">
              <a:solidFill>
                <a:srgbClr val="434343"/>
              </a:solidFill>
            </a:endParaRPr>
          </a:p>
          <a:p>
            <a:endParaRPr lang="en-US" sz="4400" dirty="0">
              <a:solidFill>
                <a:srgbClr val="434343"/>
              </a:solidFill>
            </a:endParaRPr>
          </a:p>
          <a:p>
            <a:endParaRPr lang="en-US" sz="4400" dirty="0">
              <a:solidFill>
                <a:srgbClr val="434343"/>
              </a:solidFill>
            </a:endParaRPr>
          </a:p>
          <a:p>
            <a:endParaRPr lang="en-US" dirty="0"/>
          </a:p>
        </p:txBody>
      </p:sp>
    </p:spTree>
    <p:extLst>
      <p:ext uri="{BB962C8B-B14F-4D97-AF65-F5344CB8AC3E}">
        <p14:creationId xmlns:p14="http://schemas.microsoft.com/office/powerpoint/2010/main" val="32954097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83963-D246-8E51-3892-33CB7B1AE91B}"/>
              </a:ext>
            </a:extLst>
          </p:cNvPr>
          <p:cNvSpPr>
            <a:spLocks noGrp="1"/>
          </p:cNvSpPr>
          <p:nvPr>
            <p:ph type="title"/>
          </p:nvPr>
        </p:nvSpPr>
        <p:spPr/>
        <p:txBody>
          <a:bodyPr>
            <a:normAutofit fontScale="90000"/>
          </a:bodyPr>
          <a:lstStyle/>
          <a:p>
            <a:r>
              <a:rPr lang="en-US" sz="6700" dirty="0">
                <a:solidFill>
                  <a:srgbClr val="1F3B6E"/>
                </a:solidFill>
              </a:rPr>
              <a:t>Chancellor’s Office Goal: 70% OER Course Sections</a:t>
            </a:r>
            <a:br>
              <a:rPr lang="en-US" sz="4000" dirty="0"/>
            </a:br>
            <a:endParaRPr lang="en-US" dirty="0"/>
          </a:p>
        </p:txBody>
      </p:sp>
      <p:sp>
        <p:nvSpPr>
          <p:cNvPr id="3" name="Text Placeholder 2">
            <a:extLst>
              <a:ext uri="{FF2B5EF4-FFF2-40B4-BE49-F238E27FC236}">
                <a16:creationId xmlns:a16="http://schemas.microsoft.com/office/drawing/2014/main" id="{E7A5D4BA-DC9D-7049-10EF-40B4D0440F99}"/>
              </a:ext>
            </a:extLst>
          </p:cNvPr>
          <p:cNvSpPr>
            <a:spLocks noGrp="1"/>
          </p:cNvSpPr>
          <p:nvPr>
            <p:ph type="body" idx="1"/>
          </p:nvPr>
        </p:nvSpPr>
        <p:spPr/>
        <p:txBody>
          <a:bodyPr/>
          <a:lstStyle/>
          <a:p>
            <a:pPr marL="571500" indent="-571500">
              <a:spcBef>
                <a:spcPts val="0"/>
              </a:spcBef>
            </a:pPr>
            <a:r>
              <a:rPr lang="en-US" sz="4000" b="1" dirty="0">
                <a:solidFill>
                  <a:srgbClr val="434343"/>
                </a:solidFill>
              </a:rPr>
              <a:t>Why: OER saves students money and time - </a:t>
            </a:r>
            <a:r>
              <a:rPr lang="en-US" sz="4000" dirty="0">
                <a:solidFill>
                  <a:srgbClr val="666666"/>
                </a:solidFill>
              </a:rPr>
              <a:t>Free, day-one access to course materials removes cost barriers so students can start learning on the first day of class.</a:t>
            </a:r>
          </a:p>
          <a:p>
            <a:pPr marL="571500" indent="-571500">
              <a:spcBef>
                <a:spcPts val="0"/>
              </a:spcBef>
            </a:pPr>
            <a:r>
              <a:rPr lang="en-US" sz="4000" b="1" dirty="0">
                <a:solidFill>
                  <a:srgbClr val="434343"/>
                </a:solidFill>
              </a:rPr>
              <a:t>When: 70% OER course sections by 2030 - </a:t>
            </a:r>
            <a:r>
              <a:rPr lang="en-US" sz="4000" dirty="0">
                <a:solidFill>
                  <a:srgbClr val="666666"/>
                </a:solidFill>
              </a:rPr>
              <a:t>A system-wide target that gives every college a clear, shared timeline for planning OER adoptions.</a:t>
            </a:r>
          </a:p>
          <a:p>
            <a:pPr marL="0" lvl="0" indent="0">
              <a:spcBef>
                <a:spcPts val="1000"/>
              </a:spcBef>
              <a:buNone/>
            </a:pPr>
            <a:endParaRPr lang="en-US" sz="4000" dirty="0">
              <a:solidFill>
                <a:srgbClr val="666666"/>
              </a:solidFill>
            </a:endParaRPr>
          </a:p>
          <a:p>
            <a:endParaRPr lang="en-US" dirty="0"/>
          </a:p>
        </p:txBody>
      </p:sp>
    </p:spTree>
    <p:extLst>
      <p:ext uri="{BB962C8B-B14F-4D97-AF65-F5344CB8AC3E}">
        <p14:creationId xmlns:p14="http://schemas.microsoft.com/office/powerpoint/2010/main" val="22107297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97A034E-2DDC-C085-58BF-34B8AB868F74}"/>
              </a:ext>
            </a:extLst>
          </p:cNvPr>
          <p:cNvSpPr>
            <a:spLocks noGrp="1"/>
          </p:cNvSpPr>
          <p:nvPr>
            <p:ph type="title"/>
          </p:nvPr>
        </p:nvSpPr>
        <p:spPr/>
        <p:txBody>
          <a:bodyPr>
            <a:normAutofit fontScale="90000"/>
          </a:bodyPr>
          <a:lstStyle/>
          <a:p>
            <a:r>
              <a:rPr lang="en-US" dirty="0">
                <a:solidFill>
                  <a:srgbClr val="1F3B6E"/>
                </a:solidFill>
              </a:rPr>
              <a:t>XB12 MIS Data Element Reporting Importance</a:t>
            </a:r>
            <a:br>
              <a:rPr lang="en-US" b="1" dirty="0">
                <a:solidFill>
                  <a:srgbClr val="1F3B6E"/>
                </a:solidFill>
              </a:rPr>
            </a:br>
            <a:r>
              <a:rPr lang="en-US" sz="4000" dirty="0">
                <a:solidFill>
                  <a:srgbClr val="555555"/>
                </a:solidFill>
              </a:rPr>
              <a:t>Why accurate XB12 reporting matters for OER planning.</a:t>
            </a:r>
            <a:r>
              <a:rPr lang="en-US" sz="4000" dirty="0"/>
              <a:t> XB12 tracks course costs at the section level.</a:t>
            </a:r>
            <a:br>
              <a:rPr lang="en-US" sz="4000" dirty="0"/>
            </a:br>
            <a:endParaRPr lang="en-US" dirty="0"/>
          </a:p>
        </p:txBody>
      </p:sp>
      <p:sp>
        <p:nvSpPr>
          <p:cNvPr id="5" name="Text Placeholder 4">
            <a:extLst>
              <a:ext uri="{FF2B5EF4-FFF2-40B4-BE49-F238E27FC236}">
                <a16:creationId xmlns:a16="http://schemas.microsoft.com/office/drawing/2014/main" id="{7758A4B4-9552-9466-8F7F-659250272261}"/>
              </a:ext>
            </a:extLst>
          </p:cNvPr>
          <p:cNvSpPr>
            <a:spLocks noGrp="1"/>
          </p:cNvSpPr>
          <p:nvPr>
            <p:ph type="body" idx="1"/>
          </p:nvPr>
        </p:nvSpPr>
        <p:spPr>
          <a:xfrm>
            <a:off x="0" y="3102429"/>
            <a:ext cx="18288000" cy="6105600"/>
          </a:xfrm>
        </p:spPr>
        <p:txBody>
          <a:bodyPr>
            <a:normAutofit/>
          </a:bodyPr>
          <a:lstStyle/>
          <a:p>
            <a:pPr marL="685800" indent="-685800">
              <a:spcBef>
                <a:spcPts val="0"/>
              </a:spcBef>
            </a:pPr>
            <a:r>
              <a:rPr lang="en-US" sz="2800" dirty="0">
                <a:solidFill>
                  <a:srgbClr val="434343"/>
                </a:solidFill>
              </a:rPr>
              <a:t>Current OER and ZTC course sections percentage - </a:t>
            </a:r>
            <a:r>
              <a:rPr lang="en-US" sz="2800" dirty="0">
                <a:solidFill>
                  <a:srgbClr val="666666"/>
                </a:solidFill>
              </a:rPr>
              <a:t>Measures reliable OER and ZTC adoption across course sections. to track progress toward expanding affordable course materials</a:t>
            </a:r>
          </a:p>
          <a:p>
            <a:pPr marL="0" indent="0">
              <a:spcBef>
                <a:spcPts val="0"/>
              </a:spcBef>
              <a:buNone/>
            </a:pPr>
            <a:endParaRPr lang="en-US" sz="2800" dirty="0">
              <a:solidFill>
                <a:srgbClr val="666666"/>
              </a:solidFill>
            </a:endParaRPr>
          </a:p>
          <a:p>
            <a:pPr marL="685800" indent="-685800">
              <a:spcBef>
                <a:spcPts val="0"/>
              </a:spcBef>
            </a:pPr>
            <a:r>
              <a:rPr lang="en-US" sz="2800" dirty="0">
                <a:solidFill>
                  <a:srgbClr val="434343"/>
                </a:solidFill>
              </a:rPr>
              <a:t>Longitudinal OER and ZTC materials use trends - </a:t>
            </a:r>
            <a:r>
              <a:rPr lang="en-US" sz="2800" dirty="0">
                <a:solidFill>
                  <a:srgbClr val="666666"/>
                </a:solidFill>
              </a:rPr>
              <a:t>Tracks OER and ZTC adoption over time to identify trends and changes in materials use. </a:t>
            </a:r>
          </a:p>
          <a:p>
            <a:pPr marL="0" indent="0">
              <a:spcBef>
                <a:spcPts val="0"/>
              </a:spcBef>
              <a:buNone/>
            </a:pPr>
            <a:endParaRPr lang="en-US" sz="2800" dirty="0">
              <a:solidFill>
                <a:srgbClr val="666666"/>
              </a:solidFill>
            </a:endParaRPr>
          </a:p>
          <a:p>
            <a:pPr marL="685800" indent="-685800">
              <a:spcBef>
                <a:spcPts val="0"/>
              </a:spcBef>
            </a:pPr>
            <a:r>
              <a:rPr lang="en-US" sz="2800" dirty="0">
                <a:solidFill>
                  <a:srgbClr val="434343"/>
                </a:solidFill>
              </a:rPr>
              <a:t>Subject matter OER and ZTC development needs - </a:t>
            </a:r>
            <a:r>
              <a:rPr lang="en-US" sz="2800" dirty="0">
                <a:solidFill>
                  <a:srgbClr val="666666"/>
                </a:solidFill>
              </a:rPr>
              <a:t>Provides subject area OER and ZTC gaps to leverage development efforts and resources where most needed. </a:t>
            </a:r>
          </a:p>
          <a:p>
            <a:pPr marL="685800" indent="-685800">
              <a:spcBef>
                <a:spcPts val="0"/>
              </a:spcBef>
            </a:pPr>
            <a:endParaRPr lang="en-US" sz="2400" dirty="0">
              <a:solidFill>
                <a:srgbClr val="666666"/>
              </a:solidFill>
            </a:endParaRPr>
          </a:p>
          <a:p>
            <a:pPr marL="0" lvl="0" indent="0">
              <a:spcBef>
                <a:spcPts val="1000"/>
              </a:spcBef>
              <a:buNone/>
            </a:pPr>
            <a:endParaRPr lang="en-US" sz="2400" dirty="0">
              <a:solidFill>
                <a:srgbClr val="666666"/>
              </a:solidFill>
            </a:endParaRPr>
          </a:p>
          <a:p>
            <a:endParaRPr lang="en-US" dirty="0"/>
          </a:p>
        </p:txBody>
      </p:sp>
    </p:spTree>
    <p:extLst>
      <p:ext uri="{BB962C8B-B14F-4D97-AF65-F5344CB8AC3E}">
        <p14:creationId xmlns:p14="http://schemas.microsoft.com/office/powerpoint/2010/main" val="26352491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955C9-0757-80BB-DDD2-2E3471A46778}"/>
              </a:ext>
            </a:extLst>
          </p:cNvPr>
          <p:cNvSpPr>
            <a:spLocks noGrp="1"/>
          </p:cNvSpPr>
          <p:nvPr>
            <p:ph type="title"/>
          </p:nvPr>
        </p:nvSpPr>
        <p:spPr/>
        <p:txBody>
          <a:bodyPr>
            <a:normAutofit/>
          </a:bodyPr>
          <a:lstStyle/>
          <a:p>
            <a:r>
              <a:rPr lang="en-US" dirty="0">
                <a:solidFill>
                  <a:srgbClr val="1F3B6E"/>
                </a:solidFill>
              </a:rPr>
              <a:t>College Requirements</a:t>
            </a:r>
            <a:br>
              <a:rPr lang="en-US" sz="4000" dirty="0"/>
            </a:br>
            <a:r>
              <a:rPr lang="en-US" sz="3600" dirty="0">
                <a:solidFill>
                  <a:srgbClr val="555555"/>
                </a:solidFill>
              </a:rPr>
              <a:t>Policy and cost-display requirements for every college.</a:t>
            </a:r>
            <a:br>
              <a:rPr lang="en-US" sz="3600" dirty="0"/>
            </a:br>
            <a:endParaRPr lang="en-US" sz="3600" dirty="0"/>
          </a:p>
        </p:txBody>
      </p:sp>
      <p:sp>
        <p:nvSpPr>
          <p:cNvPr id="3" name="Text Placeholder 2">
            <a:extLst>
              <a:ext uri="{FF2B5EF4-FFF2-40B4-BE49-F238E27FC236}">
                <a16:creationId xmlns:a16="http://schemas.microsoft.com/office/drawing/2014/main" id="{833A3BE7-FA62-0E7B-6B92-B0771D754D09}"/>
              </a:ext>
            </a:extLst>
          </p:cNvPr>
          <p:cNvSpPr>
            <a:spLocks noGrp="1"/>
          </p:cNvSpPr>
          <p:nvPr>
            <p:ph type="body" idx="1"/>
          </p:nvPr>
        </p:nvSpPr>
        <p:spPr/>
        <p:txBody>
          <a:bodyPr>
            <a:normAutofit/>
          </a:bodyPr>
          <a:lstStyle/>
          <a:p>
            <a:pPr indent="-457200">
              <a:spcBef>
                <a:spcPts val="0"/>
              </a:spcBef>
            </a:pPr>
            <a:r>
              <a:rPr lang="en-US" sz="2800" b="1" dirty="0">
                <a:solidFill>
                  <a:srgbClr val="434343"/>
                </a:solidFill>
              </a:rPr>
              <a:t>Title 5 § 54221: district policy in place - </a:t>
            </a:r>
            <a:r>
              <a:rPr lang="en-US" sz="2800" dirty="0">
                <a:solidFill>
                  <a:srgbClr val="666666"/>
                </a:solidFill>
              </a:rPr>
              <a:t>Each district must have a board policy in place. Are there exemplary college board policies we can share?</a:t>
            </a:r>
          </a:p>
          <a:p>
            <a:pPr indent="-457200">
              <a:spcBef>
                <a:spcPts val="0"/>
              </a:spcBef>
            </a:pPr>
            <a:r>
              <a:rPr lang="en-US" sz="2800" b="1" dirty="0">
                <a:solidFill>
                  <a:srgbClr val="434343"/>
                </a:solidFill>
              </a:rPr>
              <a:t>CA Ed Code § 66406.9: display material costs - </a:t>
            </a:r>
            <a:r>
              <a:rPr lang="en-US" sz="2800" dirty="0">
                <a:solidFill>
                  <a:srgbClr val="666666"/>
                </a:solidFill>
              </a:rPr>
              <a:t>Prominently display estimated costs of all required course materials and related fees, which may include a link to a separate web page.</a:t>
            </a:r>
          </a:p>
          <a:p>
            <a:pPr indent="-457200">
              <a:spcBef>
                <a:spcPts val="0"/>
              </a:spcBef>
            </a:pPr>
            <a:r>
              <a:rPr lang="en-US" sz="2800" b="1" dirty="0">
                <a:solidFill>
                  <a:srgbClr val="434343"/>
                </a:solidFill>
              </a:rPr>
              <a:t>Which courses it applies to - </a:t>
            </a:r>
            <a:r>
              <a:rPr lang="en-US" sz="2800" dirty="0">
                <a:solidFill>
                  <a:srgbClr val="666666"/>
                </a:solidFill>
              </a:rPr>
              <a:t>Courses on the online campus schedule for which a faculty member or course instructor has been assigned.</a:t>
            </a:r>
          </a:p>
          <a:p>
            <a:pPr marL="0" lvl="0" indent="0">
              <a:spcBef>
                <a:spcPts val="1000"/>
              </a:spcBef>
              <a:buNone/>
            </a:pPr>
            <a:endParaRPr lang="en-US" sz="2400" dirty="0">
              <a:solidFill>
                <a:srgbClr val="666666"/>
              </a:solidFill>
            </a:endParaRPr>
          </a:p>
          <a:p>
            <a:pPr marL="0" lvl="0" indent="0">
              <a:spcBef>
                <a:spcPts val="1000"/>
              </a:spcBef>
              <a:buNone/>
            </a:pPr>
            <a:endParaRPr lang="en-US" sz="2400" dirty="0">
              <a:solidFill>
                <a:srgbClr val="666666"/>
              </a:solidFill>
            </a:endParaRPr>
          </a:p>
          <a:p>
            <a:endParaRPr lang="en-US" dirty="0"/>
          </a:p>
        </p:txBody>
      </p:sp>
      <p:sp>
        <p:nvSpPr>
          <p:cNvPr id="4" name="Text Placeholder 3">
            <a:extLst>
              <a:ext uri="{FF2B5EF4-FFF2-40B4-BE49-F238E27FC236}">
                <a16:creationId xmlns:a16="http://schemas.microsoft.com/office/drawing/2014/main" id="{4ECD3C73-9823-64D5-7C26-DE9E3FAF9EAC}"/>
              </a:ext>
            </a:extLst>
          </p:cNvPr>
          <p:cNvSpPr>
            <a:spLocks noGrp="1"/>
          </p:cNvSpPr>
          <p:nvPr>
            <p:ph type="body" idx="2"/>
          </p:nvPr>
        </p:nvSpPr>
        <p:spPr/>
        <p:txBody>
          <a:bodyPr/>
          <a:lstStyle/>
          <a:p>
            <a:pPr marL="0" lvl="0" indent="0" algn="ctr">
              <a:spcBef>
                <a:spcPts val="0"/>
              </a:spcBef>
              <a:buNone/>
            </a:pPr>
            <a:r>
              <a:rPr lang="en-US" sz="3600" b="1" dirty="0">
                <a:solidFill>
                  <a:srgbClr val="1F3864"/>
                </a:solidFill>
              </a:rPr>
              <a:t>ED CODE § 66406.9 TARGETS</a:t>
            </a:r>
          </a:p>
          <a:p>
            <a:pPr marL="0" lvl="0" indent="0" algn="ctr">
              <a:spcBef>
                <a:spcPts val="0"/>
              </a:spcBef>
              <a:buNone/>
            </a:pPr>
            <a:r>
              <a:rPr lang="en-US" sz="9600" b="1" dirty="0">
                <a:solidFill>
                  <a:srgbClr val="BF7B1E"/>
                </a:solidFill>
              </a:rPr>
              <a:t>65% → 75%</a:t>
            </a:r>
          </a:p>
          <a:p>
            <a:pPr marL="0" lvl="0" indent="0" algn="ctr">
              <a:spcBef>
                <a:spcPts val="0"/>
              </a:spcBef>
              <a:buNone/>
            </a:pPr>
            <a:r>
              <a:rPr lang="en-US" sz="3600" dirty="0">
                <a:solidFill>
                  <a:srgbClr val="434343"/>
                </a:solidFill>
              </a:rPr>
              <a:t>of scheduled courses must display material costs by Jan 1, 2027 → Jan 1, 2028</a:t>
            </a:r>
          </a:p>
        </p:txBody>
      </p:sp>
    </p:spTree>
    <p:extLst>
      <p:ext uri="{BB962C8B-B14F-4D97-AF65-F5344CB8AC3E}">
        <p14:creationId xmlns:p14="http://schemas.microsoft.com/office/powerpoint/2010/main" val="10862549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58880B-AFCA-A221-7854-5E9CBB2C4DBA}"/>
              </a:ext>
            </a:extLst>
          </p:cNvPr>
          <p:cNvSpPr>
            <a:spLocks noGrp="1"/>
          </p:cNvSpPr>
          <p:nvPr>
            <p:ph type="title"/>
          </p:nvPr>
        </p:nvSpPr>
        <p:spPr/>
        <p:txBody>
          <a:bodyPr>
            <a:normAutofit/>
          </a:bodyPr>
          <a:lstStyle/>
          <a:p>
            <a:r>
              <a:rPr lang="en-US" dirty="0">
                <a:solidFill>
                  <a:srgbClr val="1F3B6E"/>
                </a:solidFill>
              </a:rPr>
              <a:t>ZTC Final Report</a:t>
            </a:r>
            <a:br>
              <a:rPr lang="en-US" sz="4000" dirty="0"/>
            </a:br>
            <a:r>
              <a:rPr lang="en-US" sz="3600" dirty="0">
                <a:solidFill>
                  <a:srgbClr val="555555"/>
                </a:solidFill>
              </a:rPr>
              <a:t>Our last chance to capture college data for the ZTC Legislative Report.</a:t>
            </a:r>
            <a:br>
              <a:rPr lang="en-US" sz="3600" dirty="0"/>
            </a:br>
            <a:endParaRPr lang="en-US" sz="3600" dirty="0"/>
          </a:p>
        </p:txBody>
      </p:sp>
      <p:sp>
        <p:nvSpPr>
          <p:cNvPr id="3" name="Text Placeholder 2">
            <a:extLst>
              <a:ext uri="{FF2B5EF4-FFF2-40B4-BE49-F238E27FC236}">
                <a16:creationId xmlns:a16="http://schemas.microsoft.com/office/drawing/2014/main" id="{3C2510BE-9D1D-F643-6C32-944C8245FC8F}"/>
              </a:ext>
            </a:extLst>
          </p:cNvPr>
          <p:cNvSpPr>
            <a:spLocks noGrp="1"/>
          </p:cNvSpPr>
          <p:nvPr>
            <p:ph type="body" idx="1"/>
          </p:nvPr>
        </p:nvSpPr>
        <p:spPr/>
        <p:txBody>
          <a:bodyPr>
            <a:normAutofit fontScale="92500" lnSpcReduction="10000"/>
          </a:bodyPr>
          <a:lstStyle/>
          <a:p>
            <a:pPr indent="-457200">
              <a:spcBef>
                <a:spcPts val="0"/>
              </a:spcBef>
            </a:pPr>
            <a:r>
              <a:rPr lang="en-US" sz="3600" b="1" dirty="0">
                <a:solidFill>
                  <a:srgbClr val="434343"/>
                </a:solidFill>
              </a:rPr>
              <a:t>Report due January 29, 2027 - </a:t>
            </a:r>
            <a:r>
              <a:rPr lang="en-US" sz="3600" dirty="0">
                <a:solidFill>
                  <a:srgbClr val="666666"/>
                </a:solidFill>
              </a:rPr>
              <a:t>The ZTC Final Report is the last opportunity to capture college data for the ZTC Legislative Report.</a:t>
            </a:r>
          </a:p>
          <a:p>
            <a:pPr indent="-457200">
              <a:spcBef>
                <a:spcPts val="0"/>
              </a:spcBef>
            </a:pPr>
            <a:r>
              <a:rPr lang="en-US" sz="3600" b="1" dirty="0">
                <a:solidFill>
                  <a:srgbClr val="434343"/>
                </a:solidFill>
              </a:rPr>
              <a:t>No later reporting or extensions - </a:t>
            </a:r>
            <a:r>
              <a:rPr lang="en-US" sz="3600" dirty="0">
                <a:solidFill>
                  <a:srgbClr val="666666"/>
                </a:solidFill>
              </a:rPr>
              <a:t>There will be no opportunity to report this data after the deadline, and time extensions are not possible.</a:t>
            </a:r>
          </a:p>
          <a:p>
            <a:pPr indent="-457200">
              <a:spcBef>
                <a:spcPts val="0"/>
              </a:spcBef>
            </a:pPr>
            <a:r>
              <a:rPr lang="en-US" sz="3600" b="1" dirty="0">
                <a:solidFill>
                  <a:srgbClr val="434343"/>
                </a:solidFill>
              </a:rPr>
              <a:t>Prepare now - </a:t>
            </a:r>
            <a:r>
              <a:rPr lang="en-US" sz="3600" dirty="0">
                <a:solidFill>
                  <a:srgbClr val="666666"/>
                </a:solidFill>
              </a:rPr>
              <a:t>Start gathering your college’s data and information today so it is ready to submit well before the deadline.</a:t>
            </a:r>
          </a:p>
          <a:p>
            <a:pPr indent="-457200">
              <a:spcBef>
                <a:spcPts val="0"/>
              </a:spcBef>
            </a:pPr>
            <a:endParaRPr lang="en-US" sz="2800" dirty="0">
              <a:solidFill>
                <a:srgbClr val="666666"/>
              </a:solidFill>
            </a:endParaRPr>
          </a:p>
          <a:p>
            <a:pPr indent="-457200">
              <a:spcBef>
                <a:spcPts val="0"/>
              </a:spcBef>
            </a:pPr>
            <a:endParaRPr lang="en-US" sz="2800" dirty="0">
              <a:solidFill>
                <a:srgbClr val="666666"/>
              </a:solidFill>
            </a:endParaRPr>
          </a:p>
          <a:p>
            <a:endParaRPr lang="en-US" dirty="0"/>
          </a:p>
        </p:txBody>
      </p:sp>
      <p:sp>
        <p:nvSpPr>
          <p:cNvPr id="4" name="Text Placeholder 3">
            <a:extLst>
              <a:ext uri="{FF2B5EF4-FFF2-40B4-BE49-F238E27FC236}">
                <a16:creationId xmlns:a16="http://schemas.microsoft.com/office/drawing/2014/main" id="{0C606722-5AB0-9C10-0ED9-9D1609478CE4}"/>
              </a:ext>
            </a:extLst>
          </p:cNvPr>
          <p:cNvSpPr>
            <a:spLocks noGrp="1"/>
          </p:cNvSpPr>
          <p:nvPr>
            <p:ph type="body" idx="2"/>
          </p:nvPr>
        </p:nvSpPr>
        <p:spPr>
          <a:xfrm>
            <a:off x="9144000" y="2743200"/>
            <a:ext cx="8115300" cy="6029400"/>
          </a:xfrm>
        </p:spPr>
        <p:txBody>
          <a:bodyPr/>
          <a:lstStyle/>
          <a:p>
            <a:pPr marL="0" lvl="0" indent="0" algn="ctr">
              <a:spcBef>
                <a:spcPts val="0"/>
              </a:spcBef>
              <a:buNone/>
            </a:pPr>
            <a:r>
              <a:rPr lang="en-US" sz="4800" b="1" dirty="0">
                <a:solidFill>
                  <a:srgbClr val="1F3864"/>
                </a:solidFill>
              </a:rPr>
              <a:t>SUBMISSION DEADLINE:</a:t>
            </a:r>
            <a:endParaRPr lang="en-US" sz="4800" b="1" dirty="0">
              <a:solidFill>
                <a:srgbClr val="BF7B1E"/>
              </a:solidFill>
            </a:endParaRPr>
          </a:p>
          <a:p>
            <a:pPr marL="0" lvl="0" indent="0" algn="ctr">
              <a:spcBef>
                <a:spcPts val="0"/>
              </a:spcBef>
              <a:buNone/>
            </a:pPr>
            <a:r>
              <a:rPr lang="en-US" sz="4800" b="1" dirty="0">
                <a:solidFill>
                  <a:srgbClr val="BF7B1E"/>
                </a:solidFill>
              </a:rPr>
              <a:t>January 29, 2027</a:t>
            </a:r>
          </a:p>
          <a:p>
            <a:pPr marL="0" lvl="0" indent="0" algn="ctr">
              <a:spcBef>
                <a:spcPts val="0"/>
              </a:spcBef>
              <a:buNone/>
            </a:pPr>
            <a:r>
              <a:rPr lang="en-US" sz="4800" dirty="0">
                <a:solidFill>
                  <a:srgbClr val="434343"/>
                </a:solidFill>
              </a:rPr>
              <a:t> — no extensions possible</a:t>
            </a:r>
          </a:p>
          <a:p>
            <a:endParaRPr lang="en-US" dirty="0"/>
          </a:p>
        </p:txBody>
      </p:sp>
    </p:spTree>
    <p:extLst>
      <p:ext uri="{BB962C8B-B14F-4D97-AF65-F5344CB8AC3E}">
        <p14:creationId xmlns:p14="http://schemas.microsoft.com/office/powerpoint/2010/main" val="25311883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592FE-7C40-318F-F976-9FA7AEA689DB}"/>
              </a:ext>
            </a:extLst>
          </p:cNvPr>
          <p:cNvSpPr>
            <a:spLocks noGrp="1"/>
          </p:cNvSpPr>
          <p:nvPr>
            <p:ph type="title"/>
          </p:nvPr>
        </p:nvSpPr>
        <p:spPr/>
        <p:txBody>
          <a:bodyPr>
            <a:normAutofit fontScale="90000"/>
          </a:bodyPr>
          <a:lstStyle/>
          <a:p>
            <a:r>
              <a:rPr lang="en-US" sz="7300" dirty="0">
                <a:solidFill>
                  <a:srgbClr val="1F3B6E"/>
                </a:solidFill>
              </a:rPr>
              <a:t>Supporting Colleges’ BFIM Efforts</a:t>
            </a:r>
            <a:br>
              <a:rPr lang="en-US" sz="4000" dirty="0"/>
            </a:br>
            <a:r>
              <a:rPr lang="en-US" sz="4000" dirty="0">
                <a:solidFill>
                  <a:srgbClr val="555555"/>
                </a:solidFill>
              </a:rPr>
              <a:t>Statewide resources that help colleges advance burden-free instructional materials.</a:t>
            </a:r>
            <a:br>
              <a:rPr lang="en-US" sz="4000" dirty="0"/>
            </a:br>
            <a:endParaRPr lang="en-US" sz="4000" dirty="0"/>
          </a:p>
        </p:txBody>
      </p:sp>
      <p:sp>
        <p:nvSpPr>
          <p:cNvPr id="3" name="Text Placeholder 2">
            <a:extLst>
              <a:ext uri="{FF2B5EF4-FFF2-40B4-BE49-F238E27FC236}">
                <a16:creationId xmlns:a16="http://schemas.microsoft.com/office/drawing/2014/main" id="{743A2C66-87A5-4A60-95F2-23C6F52B5B5A}"/>
              </a:ext>
            </a:extLst>
          </p:cNvPr>
          <p:cNvSpPr>
            <a:spLocks noGrp="1"/>
          </p:cNvSpPr>
          <p:nvPr>
            <p:ph type="body" idx="1"/>
          </p:nvPr>
        </p:nvSpPr>
        <p:spPr/>
        <p:txBody>
          <a:bodyPr/>
          <a:lstStyle/>
          <a:p>
            <a:r>
              <a:rPr lang="en-US" sz="4400" dirty="0">
                <a:solidFill>
                  <a:srgbClr val="434343"/>
                </a:solidFill>
              </a:rPr>
              <a:t>LibreTexts Platform</a:t>
            </a:r>
          </a:p>
          <a:p>
            <a:r>
              <a:rPr lang="en-US" sz="4400" dirty="0">
                <a:solidFill>
                  <a:srgbClr val="434343"/>
                </a:solidFill>
              </a:rPr>
              <a:t>OERI Contract</a:t>
            </a:r>
          </a:p>
          <a:p>
            <a:r>
              <a:rPr lang="en-US" sz="4400" dirty="0">
                <a:solidFill>
                  <a:srgbClr val="434343"/>
                </a:solidFill>
              </a:rPr>
              <a:t>ZTC Degree Grant Program</a:t>
            </a:r>
          </a:p>
          <a:p>
            <a:r>
              <a:rPr lang="en-US" sz="4400" dirty="0">
                <a:solidFill>
                  <a:srgbClr val="434343"/>
                </a:solidFill>
              </a:rPr>
              <a:t>OER Demonstration Project (in progress)</a:t>
            </a:r>
          </a:p>
          <a:p>
            <a:endParaRPr lang="en-US" sz="4400" dirty="0">
              <a:solidFill>
                <a:srgbClr val="434343"/>
              </a:solidFill>
            </a:endParaRPr>
          </a:p>
          <a:p>
            <a:endParaRPr lang="en-US" sz="4400" dirty="0">
              <a:solidFill>
                <a:srgbClr val="434343"/>
              </a:solidFill>
            </a:endParaRPr>
          </a:p>
          <a:p>
            <a:endParaRPr lang="en-US" sz="4400" dirty="0">
              <a:solidFill>
                <a:srgbClr val="434343"/>
              </a:solidFill>
            </a:endParaRPr>
          </a:p>
          <a:p>
            <a:endParaRPr lang="en-US" dirty="0"/>
          </a:p>
        </p:txBody>
      </p:sp>
    </p:spTree>
    <p:extLst>
      <p:ext uri="{BB962C8B-B14F-4D97-AF65-F5344CB8AC3E}">
        <p14:creationId xmlns:p14="http://schemas.microsoft.com/office/powerpoint/2010/main" val="19526198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1F750-788D-8FD8-213F-38509A5D7BBC}"/>
              </a:ext>
            </a:extLst>
          </p:cNvPr>
          <p:cNvSpPr>
            <a:spLocks noGrp="1"/>
          </p:cNvSpPr>
          <p:nvPr>
            <p:ph type="title"/>
          </p:nvPr>
        </p:nvSpPr>
        <p:spPr/>
        <p:txBody>
          <a:bodyPr>
            <a:normAutofit fontScale="90000"/>
          </a:bodyPr>
          <a:lstStyle/>
          <a:p>
            <a:r>
              <a:rPr lang="en-US" dirty="0">
                <a:solidFill>
                  <a:srgbClr val="1F3B6E"/>
                </a:solidFill>
              </a:rPr>
              <a:t>BFIM Tools: Coming Soon</a:t>
            </a:r>
            <a:br>
              <a:rPr lang="en-US" dirty="0">
                <a:solidFill>
                  <a:srgbClr val="1F3B6E"/>
                </a:solidFill>
              </a:rPr>
            </a:br>
            <a:r>
              <a:rPr lang="en-US" sz="4000" dirty="0">
                <a:solidFill>
                  <a:srgbClr val="555555"/>
                </a:solidFill>
              </a:rPr>
              <a:t>The BFIM Implementation taskforce work resulted in three resources to help colleges plan, measure, and sustain burden-free instructional materials.</a:t>
            </a:r>
            <a:br>
              <a:rPr lang="en-US" sz="4000" dirty="0"/>
            </a:br>
            <a:br>
              <a:rPr lang="en-US" sz="4000" dirty="0"/>
            </a:br>
            <a:endParaRPr lang="en-US" dirty="0"/>
          </a:p>
        </p:txBody>
      </p:sp>
      <p:sp>
        <p:nvSpPr>
          <p:cNvPr id="3" name="Text Placeholder 2">
            <a:extLst>
              <a:ext uri="{FF2B5EF4-FFF2-40B4-BE49-F238E27FC236}">
                <a16:creationId xmlns:a16="http://schemas.microsoft.com/office/drawing/2014/main" id="{2A9DC157-D3AB-3789-7D85-4D811E5FC794}"/>
              </a:ext>
            </a:extLst>
          </p:cNvPr>
          <p:cNvSpPr>
            <a:spLocks noGrp="1"/>
          </p:cNvSpPr>
          <p:nvPr>
            <p:ph type="body" idx="1"/>
          </p:nvPr>
        </p:nvSpPr>
        <p:spPr/>
        <p:txBody>
          <a:bodyPr>
            <a:normAutofit/>
          </a:bodyPr>
          <a:lstStyle/>
          <a:p>
            <a:pPr marL="0" lvl="0" indent="0">
              <a:spcBef>
                <a:spcPts val="0"/>
              </a:spcBef>
              <a:buNone/>
            </a:pPr>
            <a:r>
              <a:rPr lang="en-US" sz="3900" b="1" dirty="0">
                <a:solidFill>
                  <a:srgbClr val="1F3B6E"/>
                </a:solidFill>
              </a:rPr>
              <a:t>BFIM Playbook</a:t>
            </a:r>
            <a:r>
              <a:rPr lang="en-US" sz="3900" b="1" dirty="0"/>
              <a:t> - </a:t>
            </a:r>
            <a:r>
              <a:rPr lang="en-US" sz="3900" dirty="0">
                <a:solidFill>
                  <a:schemeClr val="tx1">
                    <a:lumMod val="50000"/>
                  </a:schemeClr>
                </a:solidFill>
              </a:rPr>
              <a:t>Plan the work</a:t>
            </a:r>
          </a:p>
          <a:p>
            <a:pPr>
              <a:spcBef>
                <a:spcPts val="1100"/>
              </a:spcBef>
            </a:pPr>
            <a:r>
              <a:rPr lang="en-US" sz="3900" dirty="0">
                <a:solidFill>
                  <a:srgbClr val="1D2433"/>
                </a:solidFill>
              </a:rPr>
              <a:t>Resource guide for the burden-free effort</a:t>
            </a:r>
          </a:p>
          <a:p>
            <a:pPr marL="0" lvl="0" indent="0">
              <a:spcBef>
                <a:spcPts val="0"/>
              </a:spcBef>
              <a:buNone/>
            </a:pPr>
            <a:r>
              <a:rPr lang="en-US" sz="3900" b="1" dirty="0">
                <a:solidFill>
                  <a:srgbClr val="2E75B6"/>
                </a:solidFill>
              </a:rPr>
              <a:t>BFIM College Self-Assessment</a:t>
            </a:r>
            <a:r>
              <a:rPr lang="en-US" sz="3900" b="1" dirty="0"/>
              <a:t> - </a:t>
            </a:r>
            <a:r>
              <a:rPr lang="en-US" sz="3900" dirty="0">
                <a:solidFill>
                  <a:schemeClr val="tx1">
                    <a:lumMod val="50000"/>
                  </a:schemeClr>
                </a:solidFill>
              </a:rPr>
              <a:t>Measure progress</a:t>
            </a:r>
          </a:p>
          <a:p>
            <a:pPr>
              <a:spcBef>
                <a:spcPts val="1100"/>
              </a:spcBef>
            </a:pPr>
            <a:r>
              <a:rPr lang="en-US" sz="3900" dirty="0">
                <a:solidFill>
                  <a:srgbClr val="1D2433"/>
                </a:solidFill>
              </a:rPr>
              <a:t>College-level survey to show status and improvements for affordability</a:t>
            </a:r>
          </a:p>
          <a:p>
            <a:pPr marL="0" lvl="0" indent="0">
              <a:spcBef>
                <a:spcPts val="0"/>
              </a:spcBef>
              <a:buNone/>
            </a:pPr>
            <a:r>
              <a:rPr lang="en-US" sz="3900" b="1" dirty="0">
                <a:solidFill>
                  <a:srgbClr val="B8720A"/>
                </a:solidFill>
              </a:rPr>
              <a:t>Facilitator’s Guide</a:t>
            </a:r>
            <a:r>
              <a:rPr lang="en-US" sz="3900" b="1" dirty="0"/>
              <a:t> - </a:t>
            </a:r>
            <a:r>
              <a:rPr lang="en-US" sz="3900" dirty="0">
                <a:solidFill>
                  <a:schemeClr val="tx1">
                    <a:lumMod val="50000"/>
                  </a:schemeClr>
                </a:solidFill>
              </a:rPr>
              <a:t>Guide the process</a:t>
            </a:r>
          </a:p>
          <a:p>
            <a:pPr>
              <a:spcBef>
                <a:spcPts val="1100"/>
              </a:spcBef>
            </a:pPr>
            <a:r>
              <a:rPr lang="en-US" sz="3900" dirty="0">
                <a:solidFill>
                  <a:srgbClr val="1D2433"/>
                </a:solidFill>
              </a:rPr>
              <a:t>Supports the College Self-Assessment</a:t>
            </a:r>
            <a:endParaRPr lang="en-US" sz="3900" dirty="0"/>
          </a:p>
          <a:p>
            <a:pPr>
              <a:spcBef>
                <a:spcPts val="1100"/>
              </a:spcBef>
            </a:pPr>
            <a:endParaRPr lang="en-US" sz="5400" dirty="0"/>
          </a:p>
          <a:p>
            <a:pPr>
              <a:spcBef>
                <a:spcPts val="1100"/>
              </a:spcBef>
            </a:pPr>
            <a:endParaRPr lang="en-US" sz="4800" dirty="0"/>
          </a:p>
          <a:p>
            <a:endParaRPr lang="en-US" dirty="0"/>
          </a:p>
        </p:txBody>
      </p:sp>
    </p:spTree>
    <p:extLst>
      <p:ext uri="{BB962C8B-B14F-4D97-AF65-F5344CB8AC3E}">
        <p14:creationId xmlns:p14="http://schemas.microsoft.com/office/powerpoint/2010/main" val="37413337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C9121-0762-A044-04E8-C9311FBC6052}"/>
              </a:ext>
            </a:extLst>
          </p:cNvPr>
          <p:cNvSpPr>
            <a:spLocks noGrp="1"/>
          </p:cNvSpPr>
          <p:nvPr>
            <p:ph type="title"/>
          </p:nvPr>
        </p:nvSpPr>
        <p:spPr/>
        <p:txBody>
          <a:bodyPr>
            <a:normAutofit fontScale="90000"/>
          </a:bodyPr>
          <a:lstStyle/>
          <a:p>
            <a:r>
              <a:rPr lang="en-US" dirty="0"/>
              <a:t>Statewide Student Survey Fall 2026</a:t>
            </a:r>
            <a:br>
              <a:rPr lang="en-US" dirty="0"/>
            </a:br>
            <a:r>
              <a:rPr lang="en-US" sz="4000" dirty="0">
                <a:solidFill>
                  <a:srgbClr val="555555"/>
                </a:solidFill>
              </a:rPr>
              <a:t>Purpose: To better understand students’ experiences with free instructional materials.</a:t>
            </a:r>
            <a:br>
              <a:rPr lang="en-US" sz="4000" dirty="0"/>
            </a:br>
            <a:endParaRPr lang="en-US" sz="4000" dirty="0"/>
          </a:p>
        </p:txBody>
      </p:sp>
      <p:sp>
        <p:nvSpPr>
          <p:cNvPr id="3" name="Text Placeholder 2">
            <a:extLst>
              <a:ext uri="{FF2B5EF4-FFF2-40B4-BE49-F238E27FC236}">
                <a16:creationId xmlns:a16="http://schemas.microsoft.com/office/drawing/2014/main" id="{11B513B5-B03E-360B-EE3C-74484A62FA43}"/>
              </a:ext>
            </a:extLst>
          </p:cNvPr>
          <p:cNvSpPr>
            <a:spLocks noGrp="1"/>
          </p:cNvSpPr>
          <p:nvPr>
            <p:ph type="body" idx="1"/>
          </p:nvPr>
        </p:nvSpPr>
        <p:spPr/>
        <p:txBody>
          <a:bodyPr/>
          <a:lstStyle/>
          <a:p>
            <a:r>
              <a:rPr lang="en-US" sz="4400" dirty="0">
                <a:solidFill>
                  <a:srgbClr val="434343"/>
                </a:solidFill>
              </a:rPr>
              <a:t>Course-taking and material costs</a:t>
            </a:r>
          </a:p>
          <a:p>
            <a:r>
              <a:rPr lang="en-US" sz="4400" dirty="0">
                <a:solidFill>
                  <a:srgbClr val="434343"/>
                </a:solidFill>
              </a:rPr>
              <a:t>ZTC awareness and interest</a:t>
            </a:r>
          </a:p>
          <a:p>
            <a:r>
              <a:rPr lang="en-US" sz="4400" dirty="0">
                <a:solidFill>
                  <a:srgbClr val="434343"/>
                </a:solidFill>
              </a:rPr>
              <a:t>ZTC student experience</a:t>
            </a:r>
          </a:p>
          <a:p>
            <a:r>
              <a:rPr lang="en-US" sz="4400" dirty="0">
                <a:solidFill>
                  <a:srgbClr val="434343"/>
                </a:solidFill>
              </a:rPr>
              <a:t>Perceived effects of ZTC offerings</a:t>
            </a:r>
          </a:p>
          <a:p>
            <a:r>
              <a:rPr lang="en-US" sz="4400" dirty="0">
                <a:solidFill>
                  <a:srgbClr val="434343"/>
                </a:solidFill>
              </a:rPr>
              <a:t>Student demographics</a:t>
            </a:r>
          </a:p>
          <a:p>
            <a:endParaRPr lang="en-US" sz="4400" dirty="0">
              <a:solidFill>
                <a:srgbClr val="434343"/>
              </a:solidFill>
            </a:endParaRPr>
          </a:p>
          <a:p>
            <a:endParaRPr lang="en-US" sz="4400" dirty="0">
              <a:solidFill>
                <a:srgbClr val="434343"/>
              </a:solidFill>
            </a:endParaRPr>
          </a:p>
          <a:p>
            <a:endParaRPr lang="en-US" dirty="0"/>
          </a:p>
        </p:txBody>
      </p:sp>
    </p:spTree>
    <p:extLst>
      <p:ext uri="{BB962C8B-B14F-4D97-AF65-F5344CB8AC3E}">
        <p14:creationId xmlns:p14="http://schemas.microsoft.com/office/powerpoint/2010/main" val="8949524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C331E-C1AA-F19F-1F1E-D116724685AE}"/>
              </a:ext>
            </a:extLst>
          </p:cNvPr>
          <p:cNvSpPr>
            <a:spLocks noGrp="1"/>
          </p:cNvSpPr>
          <p:nvPr>
            <p:ph type="title"/>
          </p:nvPr>
        </p:nvSpPr>
        <p:spPr/>
        <p:txBody>
          <a:bodyPr>
            <a:normAutofit fontScale="90000"/>
          </a:bodyPr>
          <a:lstStyle/>
          <a:p>
            <a:r>
              <a:rPr lang="en-US" dirty="0">
                <a:solidFill>
                  <a:srgbClr val="1F3B6E"/>
                </a:solidFill>
              </a:rPr>
              <a:t>OERI Efforts and OER Goals</a:t>
            </a:r>
            <a:br>
              <a:rPr lang="en-US" sz="4000" dirty="0"/>
            </a:br>
            <a:r>
              <a:rPr lang="en-US" sz="4000" dirty="0">
                <a:solidFill>
                  <a:srgbClr val="555555"/>
                </a:solidFill>
              </a:rPr>
              <a:t>OER support across key pathways to support achievement of the system-wide adoption goal.</a:t>
            </a:r>
            <a:br>
              <a:rPr lang="en-US" sz="4000" dirty="0"/>
            </a:br>
            <a:endParaRPr lang="en-US" sz="4000" dirty="0"/>
          </a:p>
        </p:txBody>
      </p:sp>
      <p:sp>
        <p:nvSpPr>
          <p:cNvPr id="4" name="Text Placeholder 3">
            <a:extLst>
              <a:ext uri="{FF2B5EF4-FFF2-40B4-BE49-F238E27FC236}">
                <a16:creationId xmlns:a16="http://schemas.microsoft.com/office/drawing/2014/main" id="{9E896370-D114-8832-70FC-CE4518D2B154}"/>
              </a:ext>
            </a:extLst>
          </p:cNvPr>
          <p:cNvSpPr>
            <a:spLocks noGrp="1"/>
          </p:cNvSpPr>
          <p:nvPr>
            <p:ph type="body" idx="1"/>
          </p:nvPr>
        </p:nvSpPr>
        <p:spPr/>
        <p:txBody>
          <a:bodyPr>
            <a:normAutofit fontScale="77500" lnSpcReduction="20000"/>
          </a:bodyPr>
          <a:lstStyle/>
          <a:p>
            <a:r>
              <a:rPr lang="en-US" sz="3600" dirty="0" err="1"/>
              <a:t>CalGETC</a:t>
            </a:r>
            <a:r>
              <a:rPr lang="en-US" sz="3600" dirty="0"/>
              <a:t> areas supported with OER (</a:t>
            </a:r>
            <a:r>
              <a:rPr lang="en-US" sz="3600" u="sng" dirty="0">
                <a:solidFill>
                  <a:schemeClr val="hlink"/>
                </a:solidFill>
                <a:hlinkClick r:id="rId2"/>
              </a:rPr>
              <a:t>Searchable ASCCC OERI OER by C-ID Collection</a:t>
            </a:r>
            <a:r>
              <a:rPr lang="en-US" sz="3600" dirty="0"/>
              <a:t>)</a:t>
            </a:r>
          </a:p>
          <a:p>
            <a:r>
              <a:rPr lang="en-US" sz="3600" dirty="0">
                <a:solidFill>
                  <a:srgbClr val="434343"/>
                </a:solidFill>
              </a:rPr>
              <a:t>Common Course Number (CCN) courses supported with OER (</a:t>
            </a:r>
            <a:r>
              <a:rPr lang="en-US" sz="3600" u="sng" dirty="0">
                <a:solidFill>
                  <a:schemeClr val="hlink"/>
                </a:solidFill>
                <a:hlinkClick r:id="rId2"/>
              </a:rPr>
              <a:t>Searchable ASCCC OERI OER by C-ID Collection</a:t>
            </a:r>
            <a:r>
              <a:rPr lang="en-US" sz="3600" dirty="0">
                <a:solidFill>
                  <a:srgbClr val="434343"/>
                </a:solidFill>
              </a:rPr>
              <a:t>)</a:t>
            </a:r>
          </a:p>
          <a:p>
            <a:r>
              <a:rPr lang="en-US" sz="3600" dirty="0">
                <a:solidFill>
                  <a:srgbClr val="434343"/>
                </a:solidFill>
              </a:rPr>
              <a:t>Associate Degrees for Transfer pathways supported with OER (</a:t>
            </a:r>
            <a:r>
              <a:rPr lang="en-US" sz="3600" u="sng" dirty="0">
                <a:solidFill>
                  <a:schemeClr val="hlink"/>
                </a:solidFill>
                <a:hlinkClick r:id="rId3"/>
              </a:rPr>
              <a:t>OER by Transfer Model Curriculum</a:t>
            </a:r>
            <a:r>
              <a:rPr lang="en-US" sz="3600" dirty="0">
                <a:solidFill>
                  <a:srgbClr val="434343"/>
                </a:solidFill>
              </a:rPr>
              <a:t>)</a:t>
            </a:r>
          </a:p>
          <a:p>
            <a:r>
              <a:rPr lang="en-US" sz="3600" dirty="0">
                <a:solidFill>
                  <a:srgbClr val="434343"/>
                </a:solidFill>
              </a:rPr>
              <a:t>Identifying commonly adopting OER and developing a process for updating and improving those OER</a:t>
            </a:r>
          </a:p>
          <a:p>
            <a:r>
              <a:rPr lang="en-US" sz="3600" dirty="0">
                <a:solidFill>
                  <a:srgbClr val="434343"/>
                </a:solidFill>
              </a:rPr>
              <a:t>Addressing OER “holes” (</a:t>
            </a:r>
            <a:r>
              <a:rPr lang="en-US" sz="3600" u="sng" dirty="0">
                <a:solidFill>
                  <a:schemeClr val="hlink"/>
                </a:solidFill>
                <a:hlinkClick r:id="rId4"/>
              </a:rPr>
              <a:t>ASCCC OERI – Identified Gaps in OER Availability</a:t>
            </a:r>
            <a:r>
              <a:rPr lang="en-US" sz="3600" dirty="0">
                <a:solidFill>
                  <a:srgbClr val="434343"/>
                </a:solidFill>
              </a:rPr>
              <a:t>)</a:t>
            </a:r>
          </a:p>
          <a:p>
            <a:endParaRPr lang="en-US" sz="3600" dirty="0">
              <a:solidFill>
                <a:srgbClr val="434343"/>
              </a:solidFill>
            </a:endParaRPr>
          </a:p>
          <a:p>
            <a:endParaRPr lang="en-US" sz="3600" dirty="0">
              <a:solidFill>
                <a:srgbClr val="434343"/>
              </a:solidFill>
            </a:endParaRPr>
          </a:p>
          <a:p>
            <a:endParaRPr lang="en-US" sz="3600" dirty="0">
              <a:solidFill>
                <a:srgbClr val="434343"/>
              </a:solidFill>
            </a:endParaRPr>
          </a:p>
          <a:p>
            <a:endParaRPr lang="en-US" dirty="0"/>
          </a:p>
        </p:txBody>
      </p:sp>
      <p:sp>
        <p:nvSpPr>
          <p:cNvPr id="5" name="Text Placeholder 4">
            <a:extLst>
              <a:ext uri="{FF2B5EF4-FFF2-40B4-BE49-F238E27FC236}">
                <a16:creationId xmlns:a16="http://schemas.microsoft.com/office/drawing/2014/main" id="{13F26B8A-F04D-95E4-3776-66C43699A3F7}"/>
              </a:ext>
            </a:extLst>
          </p:cNvPr>
          <p:cNvSpPr>
            <a:spLocks noGrp="1"/>
          </p:cNvSpPr>
          <p:nvPr>
            <p:ph type="body" idx="2"/>
          </p:nvPr>
        </p:nvSpPr>
        <p:spPr/>
        <p:txBody>
          <a:bodyPr/>
          <a:lstStyle/>
          <a:p>
            <a:pPr marL="0" lvl="0" indent="0" algn="ctr">
              <a:spcBef>
                <a:spcPts val="0"/>
              </a:spcBef>
              <a:buNone/>
            </a:pPr>
            <a:r>
              <a:rPr lang="en-US" sz="4800" b="1" dirty="0">
                <a:solidFill>
                  <a:srgbClr val="1F3864"/>
                </a:solidFill>
              </a:rPr>
              <a:t>CHANCELLOR’S OFFICE GOAL</a:t>
            </a:r>
          </a:p>
          <a:p>
            <a:pPr marL="0" lvl="0" indent="0" algn="ctr">
              <a:spcBef>
                <a:spcPts val="0"/>
              </a:spcBef>
              <a:buNone/>
            </a:pPr>
            <a:r>
              <a:rPr lang="en-US" sz="4800" b="1" dirty="0">
                <a:solidFill>
                  <a:srgbClr val="BF7B1E"/>
                </a:solidFill>
              </a:rPr>
              <a:t>70%</a:t>
            </a:r>
          </a:p>
          <a:p>
            <a:pPr marL="0" lvl="0" indent="0" algn="ctr">
              <a:spcBef>
                <a:spcPts val="0"/>
              </a:spcBef>
              <a:buNone/>
            </a:pPr>
            <a:r>
              <a:rPr lang="en-US" sz="4800" dirty="0">
                <a:solidFill>
                  <a:srgbClr val="434343"/>
                </a:solidFill>
              </a:rPr>
              <a:t>of course sections using OER system-wide</a:t>
            </a:r>
          </a:p>
          <a:p>
            <a:endParaRPr lang="en-US" dirty="0"/>
          </a:p>
        </p:txBody>
      </p:sp>
    </p:spTree>
    <p:extLst>
      <p:ext uri="{BB962C8B-B14F-4D97-AF65-F5344CB8AC3E}">
        <p14:creationId xmlns:p14="http://schemas.microsoft.com/office/powerpoint/2010/main" val="38775106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628"/>
        <p:cNvGrpSpPr/>
        <p:nvPr/>
      </p:nvGrpSpPr>
      <p:grpSpPr>
        <a:xfrm>
          <a:off x="0" y="0"/>
          <a:ext cx="0" cy="0"/>
          <a:chOff x="0" y="0"/>
          <a:chExt cx="0" cy="0"/>
        </a:xfrm>
      </p:grpSpPr>
      <p:sp>
        <p:nvSpPr>
          <p:cNvPr id="629" name="Google Shape;629;p64"/>
          <p:cNvSpPr txBox="1">
            <a:spLocks noGrp="1"/>
          </p:cNvSpPr>
          <p:nvPr>
            <p:ph type="title"/>
          </p:nvPr>
        </p:nvSpPr>
        <p:spPr>
          <a:xfrm>
            <a:off x="2069897" y="1888005"/>
            <a:ext cx="14404800" cy="1339800"/>
          </a:xfrm>
          <a:prstGeom prst="rect">
            <a:avLst/>
          </a:prstGeom>
          <a:noFill/>
          <a:ln>
            <a:noFill/>
          </a:ln>
        </p:spPr>
        <p:txBody>
          <a:bodyPr spcFirstLastPara="1" wrap="square" lIns="167625" tIns="83775" rIns="167625" bIns="83775" anchor="b" anchorCtr="0">
            <a:noAutofit/>
          </a:bodyPr>
          <a:lstStyle/>
          <a:p>
            <a:pPr marL="0" lvl="0" indent="0" algn="l" rtl="0">
              <a:spcBef>
                <a:spcPts val="0"/>
              </a:spcBef>
              <a:spcAft>
                <a:spcPts val="0"/>
              </a:spcAft>
              <a:buClr>
                <a:schemeClr val="lt1"/>
              </a:buClr>
              <a:buSzPts val="5900"/>
              <a:buFont typeface="Arial"/>
              <a:buNone/>
            </a:pPr>
            <a:r>
              <a:rPr lang="en-US"/>
              <a:t>OERI Strategic Support to Colleges</a:t>
            </a:r>
            <a:endParaRPr/>
          </a:p>
          <a:p>
            <a:pPr marL="0" lvl="0" indent="0" algn="l" rtl="0">
              <a:lnSpc>
                <a:spcPct val="90000"/>
              </a:lnSpc>
              <a:spcBef>
                <a:spcPts val="0"/>
              </a:spcBef>
              <a:spcAft>
                <a:spcPts val="0"/>
              </a:spcAft>
              <a:buSzPts val="5900"/>
              <a:buNone/>
            </a:pPr>
            <a:endParaRPr sz="6600"/>
          </a:p>
        </p:txBody>
      </p:sp>
      <p:sp>
        <p:nvSpPr>
          <p:cNvPr id="630" name="Google Shape;630;p64"/>
          <p:cNvSpPr txBox="1">
            <a:spLocks noGrp="1"/>
          </p:cNvSpPr>
          <p:nvPr>
            <p:ph type="body" idx="1"/>
          </p:nvPr>
        </p:nvSpPr>
        <p:spPr>
          <a:xfrm>
            <a:off x="1686672" y="3227802"/>
            <a:ext cx="14404800" cy="6058500"/>
          </a:xfrm>
          <a:prstGeom prst="rect">
            <a:avLst/>
          </a:prstGeom>
          <a:noFill/>
          <a:ln>
            <a:noFill/>
          </a:ln>
        </p:spPr>
        <p:txBody>
          <a:bodyPr spcFirstLastPara="1" wrap="square" lIns="167625" tIns="83775" rIns="167625" bIns="83775" anchor="t" anchorCtr="0">
            <a:noAutofit/>
          </a:bodyPr>
          <a:lstStyle/>
          <a:p>
            <a:pPr marL="838200" lvl="0" indent="-584200" algn="l" rtl="0">
              <a:lnSpc>
                <a:spcPct val="150000"/>
              </a:lnSpc>
              <a:spcBef>
                <a:spcPts val="0"/>
              </a:spcBef>
              <a:spcAft>
                <a:spcPts val="0"/>
              </a:spcAft>
              <a:buSzPts val="2600"/>
              <a:buChar char="●"/>
            </a:pPr>
            <a:r>
              <a:rPr lang="en-US" sz="2600"/>
              <a:t>Scheduling regional visits to colleges for Spring 2027</a:t>
            </a:r>
            <a:endParaRPr sz="2600"/>
          </a:p>
          <a:p>
            <a:pPr marL="838200" lvl="0" indent="-584200" algn="l" rtl="0">
              <a:lnSpc>
                <a:spcPct val="150000"/>
              </a:lnSpc>
              <a:spcBef>
                <a:spcPts val="0"/>
              </a:spcBef>
              <a:spcAft>
                <a:spcPts val="0"/>
              </a:spcAft>
              <a:buSzPts val="2600"/>
              <a:buChar char="●"/>
            </a:pPr>
            <a:r>
              <a:rPr lang="en-US" sz="2600"/>
              <a:t>Events for “building out” question bank/homework collections anticipated</a:t>
            </a:r>
            <a:endParaRPr sz="2600"/>
          </a:p>
          <a:p>
            <a:pPr marL="838200" lvl="0" indent="-584200" algn="l" rtl="0">
              <a:lnSpc>
                <a:spcPct val="150000"/>
              </a:lnSpc>
              <a:spcBef>
                <a:spcPts val="0"/>
              </a:spcBef>
              <a:spcAft>
                <a:spcPts val="0"/>
              </a:spcAft>
              <a:buSzPts val="2600"/>
              <a:buChar char="●"/>
            </a:pPr>
            <a:r>
              <a:rPr lang="en-US" sz="2600">
                <a:solidFill>
                  <a:srgbClr val="000000"/>
                </a:solidFill>
              </a:rPr>
              <a:t>OER Development Support Options (</a:t>
            </a:r>
            <a:r>
              <a:rPr lang="en-US" sz="2600" u="sng">
                <a:solidFill>
                  <a:schemeClr val="hlink"/>
                </a:solidFill>
                <a:hlinkClick r:id="rId3"/>
              </a:rPr>
              <a:t>tinyurl.com/OERI-Support</a:t>
            </a:r>
            <a:r>
              <a:rPr lang="en-US" sz="2600">
                <a:solidFill>
                  <a:srgbClr val="000000"/>
                </a:solidFill>
              </a:rPr>
              <a:t>)</a:t>
            </a:r>
            <a:endParaRPr sz="2600">
              <a:solidFill>
                <a:srgbClr val="000000"/>
              </a:solidFill>
            </a:endParaRPr>
          </a:p>
          <a:p>
            <a:pPr marL="1676400" lvl="1" indent="-584200" algn="l" rtl="0">
              <a:lnSpc>
                <a:spcPct val="150000"/>
              </a:lnSpc>
              <a:spcBef>
                <a:spcPts val="0"/>
              </a:spcBef>
              <a:spcAft>
                <a:spcPts val="0"/>
              </a:spcAft>
              <a:buClr>
                <a:srgbClr val="000000"/>
              </a:buClr>
              <a:buSzPts val="2600"/>
              <a:buChar char="•"/>
            </a:pPr>
            <a:r>
              <a:rPr lang="en-US">
                <a:solidFill>
                  <a:srgbClr val="000000"/>
                </a:solidFill>
              </a:rPr>
              <a:t>Project management throughout resource development</a:t>
            </a:r>
            <a:endParaRPr>
              <a:solidFill>
                <a:srgbClr val="000000"/>
              </a:solidFill>
            </a:endParaRPr>
          </a:p>
          <a:p>
            <a:pPr marL="1676400" lvl="1" indent="-584200" algn="l" rtl="0">
              <a:lnSpc>
                <a:spcPct val="150000"/>
              </a:lnSpc>
              <a:spcBef>
                <a:spcPts val="0"/>
              </a:spcBef>
              <a:spcAft>
                <a:spcPts val="0"/>
              </a:spcAft>
              <a:buClr>
                <a:srgbClr val="000000"/>
              </a:buClr>
              <a:buSzPts val="2600"/>
              <a:buChar char="•"/>
            </a:pPr>
            <a:r>
              <a:rPr lang="en-US">
                <a:solidFill>
                  <a:srgbClr val="000000"/>
                </a:solidFill>
              </a:rPr>
              <a:t>Provide OER basics and accessibility training </a:t>
            </a:r>
            <a:endParaRPr>
              <a:solidFill>
                <a:srgbClr val="000000"/>
              </a:solidFill>
            </a:endParaRPr>
          </a:p>
          <a:p>
            <a:pPr marL="1676400" lvl="1" indent="-584200" algn="l" rtl="0">
              <a:lnSpc>
                <a:spcPct val="150000"/>
              </a:lnSpc>
              <a:spcBef>
                <a:spcPts val="0"/>
              </a:spcBef>
              <a:spcAft>
                <a:spcPts val="0"/>
              </a:spcAft>
              <a:buClr>
                <a:srgbClr val="000000"/>
              </a:buClr>
              <a:buSzPts val="2600"/>
              <a:buChar char="•"/>
            </a:pPr>
            <a:r>
              <a:rPr lang="en-US">
                <a:solidFill>
                  <a:srgbClr val="000000"/>
                </a:solidFill>
              </a:rPr>
              <a:t>Provide platform training </a:t>
            </a:r>
            <a:endParaRPr>
              <a:solidFill>
                <a:srgbClr val="000000"/>
              </a:solidFill>
            </a:endParaRPr>
          </a:p>
          <a:p>
            <a:pPr marL="1676400" lvl="1" indent="-584200" algn="l" rtl="0">
              <a:lnSpc>
                <a:spcPct val="150000"/>
              </a:lnSpc>
              <a:spcBef>
                <a:spcPts val="0"/>
              </a:spcBef>
              <a:spcAft>
                <a:spcPts val="0"/>
              </a:spcAft>
              <a:buClr>
                <a:srgbClr val="000000"/>
              </a:buClr>
              <a:buSzPts val="2600"/>
              <a:buChar char="•"/>
            </a:pPr>
            <a:r>
              <a:rPr lang="en-US">
                <a:solidFill>
                  <a:srgbClr val="000000"/>
                </a:solidFill>
              </a:rPr>
              <a:t>Accessibility review (and Universal Design for Learning, if desired)</a:t>
            </a:r>
            <a:endParaRPr>
              <a:solidFill>
                <a:srgbClr val="000000"/>
              </a:solidFill>
            </a:endParaRPr>
          </a:p>
          <a:p>
            <a:pPr marL="1676400" lvl="1" indent="-584200" algn="l" rtl="0">
              <a:lnSpc>
                <a:spcPct val="150000"/>
              </a:lnSpc>
              <a:spcBef>
                <a:spcPts val="0"/>
              </a:spcBef>
              <a:spcAft>
                <a:spcPts val="0"/>
              </a:spcAft>
              <a:buClr>
                <a:srgbClr val="000000"/>
              </a:buClr>
              <a:buSzPts val="2600"/>
              <a:buChar char="•"/>
            </a:pPr>
            <a:r>
              <a:rPr lang="en-US">
                <a:solidFill>
                  <a:srgbClr val="000000"/>
                </a:solidFill>
              </a:rPr>
              <a:t>Attribution review</a:t>
            </a:r>
            <a:endParaRPr>
              <a:solidFill>
                <a:srgbClr val="000000"/>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644"/>
        <p:cNvGrpSpPr/>
        <p:nvPr/>
      </p:nvGrpSpPr>
      <p:grpSpPr>
        <a:xfrm>
          <a:off x="0" y="0"/>
          <a:ext cx="0" cy="0"/>
          <a:chOff x="0" y="0"/>
          <a:chExt cx="0" cy="0"/>
        </a:xfrm>
      </p:grpSpPr>
      <p:sp>
        <p:nvSpPr>
          <p:cNvPr id="645" name="Google Shape;645;p66"/>
          <p:cNvSpPr txBox="1">
            <a:spLocks noGrp="1"/>
          </p:cNvSpPr>
          <p:nvPr>
            <p:ph type="title"/>
          </p:nvPr>
        </p:nvSpPr>
        <p:spPr>
          <a:xfrm>
            <a:off x="2177372" y="1212454"/>
            <a:ext cx="14404800" cy="1339800"/>
          </a:xfrm>
          <a:prstGeom prst="rect">
            <a:avLst/>
          </a:prstGeom>
          <a:noFill/>
          <a:ln>
            <a:noFill/>
          </a:ln>
        </p:spPr>
        <p:txBody>
          <a:bodyPr spcFirstLastPara="1" wrap="square" lIns="167625" tIns="83775" rIns="167625" bIns="83775" anchor="b" anchorCtr="0">
            <a:noAutofit/>
          </a:bodyPr>
          <a:lstStyle/>
          <a:p>
            <a:pPr marL="0" lvl="0" indent="0" algn="l" rtl="0">
              <a:lnSpc>
                <a:spcPct val="90000"/>
              </a:lnSpc>
              <a:spcBef>
                <a:spcPts val="0"/>
              </a:spcBef>
              <a:spcAft>
                <a:spcPts val="0"/>
              </a:spcAft>
              <a:buSzPts val="5900"/>
              <a:buNone/>
            </a:pPr>
            <a:r>
              <a:rPr lang="en-US" sz="6600"/>
              <a:t>ZTC NOVA Reporting Office Hours</a:t>
            </a:r>
            <a:endParaRPr sz="6600"/>
          </a:p>
        </p:txBody>
      </p:sp>
      <p:sp>
        <p:nvSpPr>
          <p:cNvPr id="646" name="Google Shape;646;p66"/>
          <p:cNvSpPr txBox="1">
            <a:spLocks noGrp="1"/>
          </p:cNvSpPr>
          <p:nvPr>
            <p:ph type="body" idx="1"/>
          </p:nvPr>
        </p:nvSpPr>
        <p:spPr>
          <a:xfrm>
            <a:off x="2177372" y="3023602"/>
            <a:ext cx="14404800" cy="6058500"/>
          </a:xfrm>
          <a:prstGeom prst="rect">
            <a:avLst/>
          </a:prstGeom>
          <a:noFill/>
          <a:ln>
            <a:noFill/>
          </a:ln>
        </p:spPr>
        <p:txBody>
          <a:bodyPr spcFirstLastPara="1" wrap="square" lIns="167625" tIns="83775" rIns="167625" bIns="83775" anchor="t" anchorCtr="0">
            <a:noAutofit/>
          </a:bodyPr>
          <a:lstStyle/>
          <a:p>
            <a:pPr marL="0" lvl="0" indent="0" algn="l" rtl="0">
              <a:spcBef>
                <a:spcPts val="1400"/>
              </a:spcBef>
              <a:spcAft>
                <a:spcPts val="0"/>
              </a:spcAft>
              <a:buNone/>
            </a:pPr>
            <a:r>
              <a:rPr lang="en-US" sz="3700"/>
              <a:t>tinyurl.com/ZTC-NOVAOH</a:t>
            </a:r>
            <a:endParaRPr/>
          </a:p>
          <a:p>
            <a:pPr marL="838200" lvl="0" indent="-603250" algn="l" rtl="0">
              <a:spcBef>
                <a:spcPts val="1400"/>
              </a:spcBef>
              <a:spcAft>
                <a:spcPts val="0"/>
              </a:spcAft>
              <a:buSzPts val="2900"/>
              <a:buChar char="●"/>
            </a:pPr>
            <a:r>
              <a:rPr lang="en-US" sz="3700"/>
              <a:t>Friday, October 16 11:30-12:30 pm</a:t>
            </a:r>
            <a:endParaRPr/>
          </a:p>
          <a:p>
            <a:pPr marL="838200" lvl="0" indent="-603250" algn="l" rtl="0">
              <a:spcBef>
                <a:spcPts val="1400"/>
              </a:spcBef>
              <a:spcAft>
                <a:spcPts val="0"/>
              </a:spcAft>
              <a:buSzPts val="2900"/>
              <a:buChar char="●"/>
            </a:pPr>
            <a:r>
              <a:rPr lang="en-US" sz="3700"/>
              <a:t>Friday, November 6 9:00-10:00 am</a:t>
            </a:r>
            <a:endParaRPr/>
          </a:p>
          <a:p>
            <a:pPr marL="838200" lvl="0" indent="-603250" algn="l" rtl="0">
              <a:spcBef>
                <a:spcPts val="1400"/>
              </a:spcBef>
              <a:spcAft>
                <a:spcPts val="0"/>
              </a:spcAft>
              <a:buSzPts val="2900"/>
              <a:buChar char="●"/>
            </a:pPr>
            <a:r>
              <a:rPr lang="en-US" sz="3700"/>
              <a:t>Friday, November 13 10:00-11:00 am</a:t>
            </a:r>
            <a:endParaRPr/>
          </a:p>
          <a:p>
            <a:pPr marL="838200" lvl="0" indent="-603250" algn="l" rtl="0">
              <a:spcBef>
                <a:spcPts val="1400"/>
              </a:spcBef>
              <a:spcAft>
                <a:spcPts val="0"/>
              </a:spcAft>
              <a:buSzPts val="2900"/>
              <a:buChar char="●"/>
            </a:pPr>
            <a:r>
              <a:rPr lang="en-US" sz="3700"/>
              <a:t>Friday, December 4 9:00-10:00 am</a:t>
            </a:r>
            <a:endParaRPr/>
          </a:p>
          <a:p>
            <a:pPr marL="838200" lvl="0" indent="-603250" algn="l" rtl="0">
              <a:spcBef>
                <a:spcPts val="1400"/>
              </a:spcBef>
              <a:spcAft>
                <a:spcPts val="0"/>
              </a:spcAft>
              <a:buSzPts val="2900"/>
              <a:buChar char="●"/>
            </a:pPr>
            <a:r>
              <a:rPr lang="en-US" sz="3700"/>
              <a:t>Friday, December 11 11:00-12:00 pm</a:t>
            </a:r>
            <a:endParaRPr sz="3850"/>
          </a:p>
          <a:p>
            <a:pPr marL="0" lvl="0" indent="0" algn="l" rtl="0">
              <a:lnSpc>
                <a:spcPct val="120000"/>
              </a:lnSpc>
              <a:spcBef>
                <a:spcPts val="1400"/>
              </a:spcBef>
              <a:spcAft>
                <a:spcPts val="0"/>
              </a:spcAft>
              <a:buSzPts val="2925"/>
              <a:buNone/>
            </a:pPr>
            <a:endParaRPr sz="1325"/>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651"/>
        <p:cNvGrpSpPr/>
        <p:nvPr/>
      </p:nvGrpSpPr>
      <p:grpSpPr>
        <a:xfrm>
          <a:off x="0" y="0"/>
          <a:ext cx="0" cy="0"/>
          <a:chOff x="0" y="0"/>
          <a:chExt cx="0" cy="0"/>
        </a:xfrm>
      </p:grpSpPr>
      <p:sp>
        <p:nvSpPr>
          <p:cNvPr id="652" name="Google Shape;652;p67"/>
          <p:cNvSpPr txBox="1">
            <a:spLocks noGrp="1"/>
          </p:cNvSpPr>
          <p:nvPr>
            <p:ph type="title"/>
          </p:nvPr>
        </p:nvSpPr>
        <p:spPr>
          <a:xfrm>
            <a:off x="2177372" y="1212454"/>
            <a:ext cx="14404800" cy="1339800"/>
          </a:xfrm>
          <a:prstGeom prst="rect">
            <a:avLst/>
          </a:prstGeom>
          <a:noFill/>
          <a:ln>
            <a:noFill/>
          </a:ln>
        </p:spPr>
        <p:txBody>
          <a:bodyPr spcFirstLastPara="1" wrap="square" lIns="167625" tIns="83775" rIns="167625" bIns="83775" anchor="b" anchorCtr="0">
            <a:noAutofit/>
          </a:bodyPr>
          <a:lstStyle/>
          <a:p>
            <a:pPr marL="0" lvl="0" indent="0" algn="l" rtl="0">
              <a:lnSpc>
                <a:spcPct val="90000"/>
              </a:lnSpc>
              <a:spcBef>
                <a:spcPts val="0"/>
              </a:spcBef>
              <a:spcAft>
                <a:spcPts val="0"/>
              </a:spcAft>
              <a:buSzPts val="5900"/>
              <a:buNone/>
            </a:pPr>
            <a:r>
              <a:rPr lang="en-US" sz="6600"/>
              <a:t>Resources</a:t>
            </a:r>
            <a:endParaRPr sz="6600"/>
          </a:p>
        </p:txBody>
      </p:sp>
      <p:sp>
        <p:nvSpPr>
          <p:cNvPr id="653" name="Google Shape;653;p67"/>
          <p:cNvSpPr txBox="1">
            <a:spLocks noGrp="1"/>
          </p:cNvSpPr>
          <p:nvPr>
            <p:ph type="body" idx="1"/>
          </p:nvPr>
        </p:nvSpPr>
        <p:spPr>
          <a:xfrm>
            <a:off x="2177372" y="3023602"/>
            <a:ext cx="14404800" cy="6058500"/>
          </a:xfrm>
          <a:prstGeom prst="rect">
            <a:avLst/>
          </a:prstGeom>
          <a:noFill/>
          <a:ln>
            <a:noFill/>
          </a:ln>
        </p:spPr>
        <p:txBody>
          <a:bodyPr spcFirstLastPara="1" wrap="square" lIns="167625" tIns="83775" rIns="167625" bIns="83775" anchor="t" anchorCtr="0">
            <a:noAutofit/>
          </a:bodyPr>
          <a:lstStyle/>
          <a:p>
            <a:pPr marL="838200" lvl="0" indent="-603250" algn="l" rtl="0">
              <a:spcBef>
                <a:spcPts val="1400"/>
              </a:spcBef>
              <a:spcAft>
                <a:spcPts val="0"/>
              </a:spcAft>
              <a:buSzPts val="2900"/>
              <a:buChar char="●"/>
            </a:pPr>
            <a:r>
              <a:rPr lang="en-US" u="sng">
                <a:solidFill>
                  <a:schemeClr val="hlink"/>
                </a:solidFill>
                <a:hlinkClick r:id="rId3"/>
              </a:rPr>
              <a:t>Burden-Free Instructional Materials (CCCCO Website)</a:t>
            </a:r>
            <a:endParaRPr/>
          </a:p>
          <a:p>
            <a:pPr marL="838200" lvl="0" indent="-603250" algn="l" rtl="0">
              <a:spcBef>
                <a:spcPts val="1400"/>
              </a:spcBef>
              <a:spcAft>
                <a:spcPts val="0"/>
              </a:spcAft>
              <a:buSzPts val="2900"/>
              <a:buChar char="●"/>
            </a:pPr>
            <a:r>
              <a:rPr lang="en-US" u="sng">
                <a:solidFill>
                  <a:schemeClr val="hlink"/>
                </a:solidFill>
                <a:hlinkClick r:id="rId4"/>
              </a:rPr>
              <a:t>Sample BFIM Policies</a:t>
            </a:r>
            <a:endParaRPr/>
          </a:p>
          <a:p>
            <a:pPr marL="838200" lvl="0" indent="-603250" algn="l" rtl="0">
              <a:spcBef>
                <a:spcPts val="1400"/>
              </a:spcBef>
              <a:spcAft>
                <a:spcPts val="0"/>
              </a:spcAft>
              <a:buSzPts val="2900"/>
              <a:buChar char="●"/>
            </a:pPr>
            <a:r>
              <a:rPr lang="en-US"/>
              <a:t>ASCCC OERI Webinar (November, 2025) - </a:t>
            </a:r>
            <a:r>
              <a:rPr lang="en-US" u="sng">
                <a:solidFill>
                  <a:schemeClr val="hlink"/>
                </a:solidFill>
                <a:hlinkClick r:id="rId5"/>
              </a:rPr>
              <a:t>Open Educational Resources and Burden-Free Access to Instructional Materials Policy Development</a:t>
            </a:r>
            <a:endParaRPr/>
          </a:p>
          <a:p>
            <a:pPr marL="838200" lvl="0" indent="-603250" algn="l" rtl="0">
              <a:spcBef>
                <a:spcPts val="1400"/>
              </a:spcBef>
              <a:spcAft>
                <a:spcPts val="0"/>
              </a:spcAft>
              <a:buSzPts val="2900"/>
              <a:buChar char="●"/>
            </a:pPr>
            <a:r>
              <a:rPr lang="en-US" u="sng">
                <a:solidFill>
                  <a:schemeClr val="hlink"/>
                </a:solidFill>
                <a:hlinkClick r:id="rId6"/>
              </a:rPr>
              <a:t>CCC Low-Cost Thresholds</a:t>
            </a:r>
            <a:endParaRPr/>
          </a:p>
          <a:p>
            <a:pPr marL="838200" lvl="0" indent="-603250" algn="l" rtl="0">
              <a:spcBef>
                <a:spcPts val="1400"/>
              </a:spcBef>
              <a:spcAft>
                <a:spcPts val="0"/>
              </a:spcAft>
              <a:buSzPts val="2900"/>
              <a:buChar char="●"/>
            </a:pPr>
            <a:r>
              <a:rPr lang="en-US" u="sng">
                <a:solidFill>
                  <a:schemeClr val="hlink"/>
                </a:solidFill>
                <a:hlinkClick r:id="rId7"/>
              </a:rPr>
              <a:t>Everything you wanted to know about OER but were afraid to ask (archived OERI webinars)</a:t>
            </a:r>
            <a:endParaRPr/>
          </a:p>
          <a:p>
            <a:pPr marL="838200" lvl="0" indent="-465138" algn="l" rtl="0">
              <a:spcBef>
                <a:spcPts val="1400"/>
              </a:spcBef>
              <a:spcAft>
                <a:spcPts val="0"/>
              </a:spcAft>
              <a:buSzPts val="725"/>
              <a:buChar char="●"/>
            </a:pPr>
            <a:endParaRPr/>
          </a:p>
          <a:p>
            <a:pPr marL="0" lvl="0" indent="0" algn="l" rtl="0">
              <a:spcBef>
                <a:spcPts val="1400"/>
              </a:spcBef>
              <a:spcAft>
                <a:spcPts val="0"/>
              </a:spcAft>
              <a:buNone/>
            </a:pPr>
            <a:endParaRPr/>
          </a:p>
          <a:p>
            <a:pPr marL="0" lvl="0" indent="0" algn="l" rtl="0">
              <a:spcBef>
                <a:spcPts val="1400"/>
              </a:spcBef>
              <a:spcAft>
                <a:spcPts val="0"/>
              </a:spcAft>
              <a:buNone/>
            </a:pPr>
            <a:endParaRPr/>
          </a:p>
          <a:p>
            <a:pPr marL="0" lvl="0" indent="0" algn="l" rtl="0">
              <a:spcBef>
                <a:spcPts val="1400"/>
              </a:spcBef>
              <a:spcAft>
                <a:spcPts val="0"/>
              </a:spcAft>
              <a:buNone/>
            </a:pPr>
            <a:endParaRPr sz="3700"/>
          </a:p>
          <a:p>
            <a:pPr marL="0" lvl="0" indent="0" algn="l" rtl="0">
              <a:lnSpc>
                <a:spcPct val="120000"/>
              </a:lnSpc>
              <a:spcBef>
                <a:spcPts val="1400"/>
              </a:spcBef>
              <a:spcAft>
                <a:spcPts val="0"/>
              </a:spcAft>
              <a:buSzPts val="2925"/>
              <a:buNone/>
            </a:pPr>
            <a:endParaRPr sz="1325"/>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658"/>
        <p:cNvGrpSpPr/>
        <p:nvPr/>
      </p:nvGrpSpPr>
      <p:grpSpPr>
        <a:xfrm>
          <a:off x="0" y="0"/>
          <a:ext cx="0" cy="0"/>
          <a:chOff x="0" y="0"/>
          <a:chExt cx="0" cy="0"/>
        </a:xfrm>
      </p:grpSpPr>
      <p:sp>
        <p:nvSpPr>
          <p:cNvPr id="659" name="Google Shape;659;p68"/>
          <p:cNvSpPr txBox="1">
            <a:spLocks noGrp="1"/>
          </p:cNvSpPr>
          <p:nvPr>
            <p:ph type="title"/>
          </p:nvPr>
        </p:nvSpPr>
        <p:spPr>
          <a:xfrm>
            <a:off x="2177372" y="1212454"/>
            <a:ext cx="14404800" cy="1339800"/>
          </a:xfrm>
          <a:prstGeom prst="rect">
            <a:avLst/>
          </a:prstGeom>
          <a:noFill/>
          <a:ln>
            <a:noFill/>
          </a:ln>
        </p:spPr>
        <p:txBody>
          <a:bodyPr spcFirstLastPara="1" wrap="square" lIns="167625" tIns="83775" rIns="167625" bIns="83775" anchor="b" anchorCtr="0">
            <a:noAutofit/>
          </a:bodyPr>
          <a:lstStyle/>
          <a:p>
            <a:pPr marL="0" lvl="0" indent="0" algn="l" rtl="0">
              <a:lnSpc>
                <a:spcPct val="90000"/>
              </a:lnSpc>
              <a:spcBef>
                <a:spcPts val="0"/>
              </a:spcBef>
              <a:spcAft>
                <a:spcPts val="0"/>
              </a:spcAft>
              <a:buSzPts val="5900"/>
              <a:buNone/>
            </a:pPr>
            <a:r>
              <a:rPr lang="en-US" sz="6600" u="sng">
                <a:solidFill>
                  <a:schemeClr val="hlink"/>
                </a:solidFill>
                <a:hlinkClick r:id="rId3"/>
              </a:rPr>
              <a:t>OERI Self-Paced Courses</a:t>
            </a:r>
            <a:endParaRPr sz="6600"/>
          </a:p>
        </p:txBody>
      </p:sp>
      <p:sp>
        <p:nvSpPr>
          <p:cNvPr id="660" name="Google Shape;660;p68"/>
          <p:cNvSpPr txBox="1">
            <a:spLocks noGrp="1"/>
          </p:cNvSpPr>
          <p:nvPr>
            <p:ph type="body" idx="1"/>
          </p:nvPr>
        </p:nvSpPr>
        <p:spPr>
          <a:xfrm>
            <a:off x="2177372" y="3023602"/>
            <a:ext cx="14404800" cy="6058500"/>
          </a:xfrm>
          <a:prstGeom prst="rect">
            <a:avLst/>
          </a:prstGeom>
          <a:noFill/>
          <a:ln>
            <a:noFill/>
          </a:ln>
        </p:spPr>
        <p:txBody>
          <a:bodyPr spcFirstLastPara="1" wrap="square" lIns="167625" tIns="83775" rIns="167625" bIns="83775" anchor="t" anchorCtr="0">
            <a:noAutofit/>
          </a:bodyPr>
          <a:lstStyle/>
          <a:p>
            <a:pPr marL="457200" lvl="0" indent="-381000" algn="l" rtl="0">
              <a:lnSpc>
                <a:spcPct val="150000"/>
              </a:lnSpc>
              <a:spcBef>
                <a:spcPts val="1400"/>
              </a:spcBef>
              <a:spcAft>
                <a:spcPts val="0"/>
              </a:spcAft>
              <a:buSzPts val="2400"/>
              <a:buChar char="•"/>
            </a:pPr>
            <a:r>
              <a:rPr lang="en-US" sz="2400" u="sng">
                <a:solidFill>
                  <a:schemeClr val="accent1"/>
                </a:solidFill>
                <a:hlinkClick r:id="rId4">
                  <a:extLst>
                    <a:ext uri="{A12FA001-AC4F-418D-AE19-62706E023703}">
                      <ahyp:hlinkClr xmlns:ahyp="http://schemas.microsoft.com/office/drawing/2018/hyperlinkcolor" val="tx"/>
                    </a:ext>
                  </a:extLst>
                </a:hlinkClick>
              </a:rPr>
              <a:t>OER Basics</a:t>
            </a:r>
            <a:endParaRPr sz="2400"/>
          </a:p>
          <a:p>
            <a:pPr marL="457200" lvl="0" indent="-381000" algn="l" rtl="0">
              <a:lnSpc>
                <a:spcPct val="150000"/>
              </a:lnSpc>
              <a:spcBef>
                <a:spcPts val="0"/>
              </a:spcBef>
              <a:spcAft>
                <a:spcPts val="0"/>
              </a:spcAft>
              <a:buSzPts val="2400"/>
              <a:buChar char="•"/>
            </a:pPr>
            <a:r>
              <a:rPr lang="en-US" sz="2400" u="sng">
                <a:solidFill>
                  <a:schemeClr val="hlink"/>
                </a:solidFill>
                <a:hlinkClick r:id="rId5"/>
              </a:rPr>
              <a:t>OER Accessibility Basics</a:t>
            </a:r>
            <a:endParaRPr sz="2400"/>
          </a:p>
          <a:p>
            <a:pPr marL="457200" lvl="0" indent="-381000" algn="l" rtl="0">
              <a:lnSpc>
                <a:spcPct val="150000"/>
              </a:lnSpc>
              <a:spcBef>
                <a:spcPts val="0"/>
              </a:spcBef>
              <a:spcAft>
                <a:spcPts val="0"/>
              </a:spcAft>
              <a:buSzPts val="2400"/>
              <a:buChar char="•"/>
            </a:pPr>
            <a:r>
              <a:rPr lang="en-US" sz="2400" u="sng">
                <a:solidFill>
                  <a:schemeClr val="hlink"/>
                </a:solidFill>
                <a:hlinkClick r:id="rId6"/>
              </a:rPr>
              <a:t>OER Project Management</a:t>
            </a:r>
            <a:endParaRPr sz="2400"/>
          </a:p>
          <a:p>
            <a:pPr marL="457200" lvl="0" indent="-381000" algn="l" rtl="0">
              <a:lnSpc>
                <a:spcPct val="150000"/>
              </a:lnSpc>
              <a:spcBef>
                <a:spcPts val="0"/>
              </a:spcBef>
              <a:spcAft>
                <a:spcPts val="0"/>
              </a:spcAft>
              <a:buSzPts val="2400"/>
              <a:buChar char="•"/>
            </a:pPr>
            <a:r>
              <a:rPr lang="en-US" sz="2400" u="sng">
                <a:solidFill>
                  <a:schemeClr val="hlink"/>
                </a:solidFill>
                <a:hlinkClick r:id="rId7"/>
              </a:rPr>
              <a:t>LibreTexts Basics and Beyond</a:t>
            </a:r>
            <a:endParaRPr sz="2400"/>
          </a:p>
          <a:p>
            <a:pPr marL="0" lvl="0" indent="0" algn="l" rtl="0">
              <a:lnSpc>
                <a:spcPct val="150000"/>
              </a:lnSpc>
              <a:spcBef>
                <a:spcPts val="1400"/>
              </a:spcBef>
              <a:spcAft>
                <a:spcPts val="0"/>
              </a:spcAft>
              <a:buNone/>
            </a:pPr>
            <a:r>
              <a:rPr lang="en-US" sz="2400"/>
              <a:t>New</a:t>
            </a:r>
            <a:endParaRPr sz="2400"/>
          </a:p>
          <a:p>
            <a:pPr marL="457200" lvl="0" indent="-381000" algn="l" rtl="0">
              <a:lnSpc>
                <a:spcPct val="150000"/>
              </a:lnSpc>
              <a:spcBef>
                <a:spcPts val="1400"/>
              </a:spcBef>
              <a:spcAft>
                <a:spcPts val="0"/>
              </a:spcAft>
              <a:buSzPts val="2400"/>
              <a:buChar char="•"/>
            </a:pPr>
            <a:r>
              <a:rPr lang="en-US" sz="2400" u="sng">
                <a:solidFill>
                  <a:schemeClr val="hlink"/>
                </a:solidFill>
                <a:hlinkClick r:id="rId8"/>
              </a:rPr>
              <a:t>LibreTexts ADAPT Basics and Beyond</a:t>
            </a:r>
            <a:endParaRPr sz="2400"/>
          </a:p>
          <a:p>
            <a:pPr marL="457200" lvl="0" indent="-381000" algn="l" rtl="0">
              <a:lnSpc>
                <a:spcPct val="150000"/>
              </a:lnSpc>
              <a:spcBef>
                <a:spcPts val="0"/>
              </a:spcBef>
              <a:spcAft>
                <a:spcPts val="0"/>
              </a:spcAft>
              <a:buSzPts val="2400"/>
              <a:buChar char="•"/>
            </a:pPr>
            <a:r>
              <a:rPr lang="en-US" sz="2400" u="sng">
                <a:solidFill>
                  <a:schemeClr val="hlink"/>
                </a:solidFill>
                <a:hlinkClick r:id="rId9"/>
              </a:rPr>
              <a:t>Open and Accessible</a:t>
            </a:r>
            <a:r>
              <a:rPr lang="en-US" sz="2400">
                <a:solidFill>
                  <a:srgbClr val="000000"/>
                </a:solidFill>
              </a:rPr>
              <a:t> </a:t>
            </a:r>
            <a:endParaRPr sz="2400">
              <a:solidFill>
                <a:srgbClr val="000000"/>
              </a:solidFill>
            </a:endParaRPr>
          </a:p>
          <a:p>
            <a:pPr marL="0" lvl="0" indent="0" algn="l" rtl="0">
              <a:lnSpc>
                <a:spcPct val="150000"/>
              </a:lnSpc>
              <a:spcBef>
                <a:spcPts val="1400"/>
              </a:spcBef>
              <a:spcAft>
                <a:spcPts val="0"/>
              </a:spcAft>
              <a:buNone/>
            </a:pPr>
            <a:endParaRPr sz="2400">
              <a:solidFill>
                <a:srgbClr val="000000"/>
              </a:solidFill>
            </a:endParaRPr>
          </a:p>
        </p:txBody>
      </p:sp>
    </p:spTree>
  </p:cSld>
  <p:clrMapOvr>
    <a:masterClrMapping/>
  </p:clrMapOvr>
</p:sld>
</file>

<file path=ppt/theme/theme1.xml><?xml version="1.0" encoding="utf-8"?>
<a:theme xmlns:a="http://schemas.openxmlformats.org/drawingml/2006/main" name="California Community Colleges - Primary">
  <a:themeElements>
    <a:clrScheme name="CCC 2018">
      <a:dk1>
        <a:srgbClr val="002F6D"/>
      </a:dk1>
      <a:lt1>
        <a:srgbClr val="FFFFFF"/>
      </a:lt1>
      <a:dk2>
        <a:srgbClr val="555759"/>
      </a:dk2>
      <a:lt2>
        <a:srgbClr val="0066BA"/>
      </a:lt2>
      <a:accent1>
        <a:srgbClr val="002F6D"/>
      </a:accent1>
      <a:accent2>
        <a:srgbClr val="FFB600"/>
      </a:accent2>
      <a:accent3>
        <a:srgbClr val="717271"/>
      </a:accent3>
      <a:accent4>
        <a:srgbClr val="002755"/>
      </a:accent4>
      <a:accent5>
        <a:srgbClr val="0066BA"/>
      </a:accent5>
      <a:accent6>
        <a:srgbClr val="40B4E5"/>
      </a:accent6>
      <a:hlink>
        <a:srgbClr val="0066BA"/>
      </a:hlink>
      <a:folHlink>
        <a:srgbClr val="002F6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Gallery">
  <a:themeElements>
    <a:clrScheme name="OER">
      <a:dk1>
        <a:srgbClr val="00417E"/>
      </a:dk1>
      <a:lt1>
        <a:srgbClr val="FFFFFF"/>
      </a:lt1>
      <a:dk2>
        <a:srgbClr val="454545"/>
      </a:dk2>
      <a:lt2>
        <a:srgbClr val="DFDBD5"/>
      </a:lt2>
      <a:accent1>
        <a:srgbClr val="DE1F37"/>
      </a:accent1>
      <a:accent2>
        <a:srgbClr val="9FADCD"/>
      </a:accent2>
      <a:accent3>
        <a:srgbClr val="007B8D"/>
      </a:accent3>
      <a:accent4>
        <a:srgbClr val="AB1F3F"/>
      </a:accent4>
      <a:accent5>
        <a:srgbClr val="70AC46"/>
      </a:accent5>
      <a:accent6>
        <a:srgbClr val="FF8232"/>
      </a:accent6>
      <a:hlink>
        <a:srgbClr val="DE1F37"/>
      </a:hlink>
      <a:folHlink>
        <a:srgbClr val="AB1F3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4682</TotalTime>
  <Words>1701</Words>
  <Application>Microsoft Macintosh PowerPoint</Application>
  <PresentationFormat>Custom</PresentationFormat>
  <Paragraphs>203</Paragraphs>
  <Slides>23</Slides>
  <Notes>14</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23</vt:i4>
      </vt:variant>
    </vt:vector>
  </HeadingPairs>
  <TitlesOfParts>
    <vt:vector size="32" baseType="lpstr">
      <vt:lpstr>Nunito Light</vt:lpstr>
      <vt:lpstr>Open Sans</vt:lpstr>
      <vt:lpstr>Calibri</vt:lpstr>
      <vt:lpstr>Gothic A1 Medium</vt:lpstr>
      <vt:lpstr>Arial</vt:lpstr>
      <vt:lpstr>Gothic A1 SemiBold</vt:lpstr>
      <vt:lpstr>Gill Sans</vt:lpstr>
      <vt:lpstr>California Community Colleges - Primary</vt:lpstr>
      <vt:lpstr>Gallery</vt:lpstr>
      <vt:lpstr>What CIOs and Senate Presidents Need to Know About Zero Textbook Cost (ZTC), Low Textbook Cost (LTC), and Burden-Free Instructional Materials (BFIM)</vt:lpstr>
      <vt:lpstr>Webinar Description</vt:lpstr>
      <vt:lpstr>Presenters</vt:lpstr>
      <vt:lpstr>Overview</vt:lpstr>
      <vt:lpstr>Why do we need this webinar now?</vt:lpstr>
      <vt:lpstr>The why?</vt:lpstr>
      <vt:lpstr>What are the connections between…</vt:lpstr>
      <vt:lpstr>How the Pieces Fit: Burden-Free, ZTC, and OER</vt:lpstr>
      <vt:lpstr>Achieving Burden-Free – Policy, Commitment and Funding</vt:lpstr>
      <vt:lpstr>Achieving Burden-Free – Infrastructure and Data</vt:lpstr>
      <vt:lpstr>Cost Savings Efforts Under Way </vt:lpstr>
      <vt:lpstr>Chancellor’s Office Goal: 70% OER Course Sections </vt:lpstr>
      <vt:lpstr>XB12 MIS Data Element Reporting Importance Why accurate XB12 reporting matters for OER planning. XB12 tracks course costs at the section level. </vt:lpstr>
      <vt:lpstr>College Requirements Policy and cost-display requirements for every college. </vt:lpstr>
      <vt:lpstr>ZTC Final Report Our last chance to capture college data for the ZTC Legislative Report. </vt:lpstr>
      <vt:lpstr>Supporting Colleges’ BFIM Efforts Statewide resources that help colleges advance burden-free instructional materials. </vt:lpstr>
      <vt:lpstr>BFIM Tools: Coming Soon The BFIM Implementation taskforce work resulted in three resources to help colleges plan, measure, and sustain burden-free instructional materials.  </vt:lpstr>
      <vt:lpstr>Statewide Student Survey Fall 2026 Purpose: To better understand students’ experiences with free instructional materials. </vt:lpstr>
      <vt:lpstr>OERI Efforts and OER Goals OER support across key pathways to support achievement of the system-wide adoption goal. </vt:lpstr>
      <vt:lpstr>OERI Strategic Support to Colleges </vt:lpstr>
      <vt:lpstr>ZTC NOVA Reporting Office Hours</vt:lpstr>
      <vt:lpstr>Resources</vt:lpstr>
      <vt:lpstr>OERI Self-Paced Courses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Michelle Pilati</cp:lastModifiedBy>
  <cp:revision>7</cp:revision>
  <dcterms:modified xsi:type="dcterms:W3CDTF">2026-10-08T22:24:44Z</dcterms:modified>
</cp:coreProperties>
</file>